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926" r:id="rId5"/>
    <p:sldMasterId id="2147483927" r:id="rId6"/>
    <p:sldMasterId id="2147483928" r:id="rId7"/>
    <p:sldMasterId id="2147483929" r:id="rId8"/>
    <p:sldMasterId id="2147483930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</p:sldIdLst>
  <p:sldSz cy="5143500" cx="9144000"/>
  <p:notesSz cx="6858000" cy="9144000"/>
  <p:embeddedFontLst>
    <p:embeddedFont>
      <p:font typeface="Roboto Thin"/>
      <p:regular r:id="rId53"/>
      <p:bold r:id="rId54"/>
      <p:italic r:id="rId55"/>
      <p:boldItalic r:id="rId56"/>
    </p:embeddedFont>
    <p:embeddedFont>
      <p:font typeface="Roboto Medium"/>
      <p:regular r:id="rId57"/>
      <p:bold r:id="rId58"/>
      <p:italic r:id="rId59"/>
      <p:boldItalic r:id="rId60"/>
    </p:embeddedFont>
    <p:embeddedFont>
      <p:font typeface="Roboto"/>
      <p:regular r:id="rId61"/>
      <p:bold r:id="rId62"/>
      <p:italic r:id="rId63"/>
      <p:boldItalic r:id="rId64"/>
    </p:embeddedFont>
    <p:embeddedFont>
      <p:font typeface="Amatic SC"/>
      <p:regular r:id="rId65"/>
      <p:bold r:id="rId66"/>
    </p:embeddedFont>
    <p:embeddedFont>
      <p:font typeface="Inconsolata"/>
      <p:regular r:id="rId67"/>
      <p:bold r:id="rId68"/>
    </p:embeddedFont>
    <p:embeddedFont>
      <p:font typeface="Roboto Light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39D3884-D875-4915-8AAF-8CD6AF1C2E8B}">
  <a:tblStyle styleId="{639D3884-D875-4915-8AAF-8CD6AF1C2E8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72" Type="http://schemas.openxmlformats.org/officeDocument/2006/relationships/font" Target="fonts/RobotoLight-boldItalic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71" Type="http://schemas.openxmlformats.org/officeDocument/2006/relationships/font" Target="fonts/RobotoLight-italic.fntdata"/><Relationship Id="rId70" Type="http://schemas.openxmlformats.org/officeDocument/2006/relationships/font" Target="fonts/RobotoLight-bold.fntdata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62" Type="http://schemas.openxmlformats.org/officeDocument/2006/relationships/font" Target="fonts/Roboto-bold.fntdata"/><Relationship Id="rId61" Type="http://schemas.openxmlformats.org/officeDocument/2006/relationships/font" Target="fonts/Roboto-regular.fntdata"/><Relationship Id="rId20" Type="http://schemas.openxmlformats.org/officeDocument/2006/relationships/slide" Target="slides/slide10.xml"/><Relationship Id="rId64" Type="http://schemas.openxmlformats.org/officeDocument/2006/relationships/font" Target="fonts/Roboto-boldItalic.fntdata"/><Relationship Id="rId63" Type="http://schemas.openxmlformats.org/officeDocument/2006/relationships/font" Target="fonts/Roboto-italic.fntdata"/><Relationship Id="rId22" Type="http://schemas.openxmlformats.org/officeDocument/2006/relationships/slide" Target="slides/slide12.xml"/><Relationship Id="rId66" Type="http://schemas.openxmlformats.org/officeDocument/2006/relationships/font" Target="fonts/AmaticSC-bold.fntdata"/><Relationship Id="rId21" Type="http://schemas.openxmlformats.org/officeDocument/2006/relationships/slide" Target="slides/slide11.xml"/><Relationship Id="rId65" Type="http://schemas.openxmlformats.org/officeDocument/2006/relationships/font" Target="fonts/AmaticSC-regular.fntdata"/><Relationship Id="rId24" Type="http://schemas.openxmlformats.org/officeDocument/2006/relationships/slide" Target="slides/slide14.xml"/><Relationship Id="rId68" Type="http://schemas.openxmlformats.org/officeDocument/2006/relationships/font" Target="fonts/Inconsolata-bold.fntdata"/><Relationship Id="rId23" Type="http://schemas.openxmlformats.org/officeDocument/2006/relationships/slide" Target="slides/slide13.xml"/><Relationship Id="rId67" Type="http://schemas.openxmlformats.org/officeDocument/2006/relationships/font" Target="fonts/Inconsolata-regular.fntdata"/><Relationship Id="rId60" Type="http://schemas.openxmlformats.org/officeDocument/2006/relationships/font" Target="fonts/RobotoMedium-boldItalic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69" Type="http://schemas.openxmlformats.org/officeDocument/2006/relationships/font" Target="fonts/RobotoLight-regular.fntdata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font" Target="fonts/RobotoThin-regular.fntdata"/><Relationship Id="rId52" Type="http://schemas.openxmlformats.org/officeDocument/2006/relationships/slide" Target="slides/slide42.xml"/><Relationship Id="rId11" Type="http://schemas.openxmlformats.org/officeDocument/2006/relationships/slide" Target="slides/slide1.xml"/><Relationship Id="rId55" Type="http://schemas.openxmlformats.org/officeDocument/2006/relationships/font" Target="fonts/RobotoThin-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RobotoThin-bold.fntdata"/><Relationship Id="rId13" Type="http://schemas.openxmlformats.org/officeDocument/2006/relationships/slide" Target="slides/slide3.xml"/><Relationship Id="rId57" Type="http://schemas.openxmlformats.org/officeDocument/2006/relationships/font" Target="fonts/RobotoMedium-regular.fntdata"/><Relationship Id="rId12" Type="http://schemas.openxmlformats.org/officeDocument/2006/relationships/slide" Target="slides/slide2.xml"/><Relationship Id="rId56" Type="http://schemas.openxmlformats.org/officeDocument/2006/relationships/font" Target="fonts/RobotoThin-boldItalic.fntdata"/><Relationship Id="rId15" Type="http://schemas.openxmlformats.org/officeDocument/2006/relationships/slide" Target="slides/slide5.xml"/><Relationship Id="rId59" Type="http://schemas.openxmlformats.org/officeDocument/2006/relationships/font" Target="fonts/RobotoMedium-italic.fntdata"/><Relationship Id="rId14" Type="http://schemas.openxmlformats.org/officeDocument/2006/relationships/slide" Target="slides/slide4.xml"/><Relationship Id="rId58" Type="http://schemas.openxmlformats.org/officeDocument/2006/relationships/font" Target="fonts/RobotoMedium-bold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1" name="Shape 5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2" name="Google Shape;5272;g6ec6f73a65_0_10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3" name="Google Shape;5273;g6ec6f73a65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0" name="Shape 5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1" name="Google Shape;5381;gb62712103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2" name="Google Shape;5382;gb62712103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8" name="Shape 5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9" name="Google Shape;5389;gb627121038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0" name="Google Shape;5390;gb627121038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6" name="Shape 5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7" name="Google Shape;5407;g594c06c0c6_3_1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8" name="Google Shape;5408;g594c06c0c6_3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4" name="Shape 5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5" name="Google Shape;5415;g594fd95c34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6" name="Google Shape;5416;g594fd95c34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0" name="Shape 5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1" name="Google Shape;5421;g594fd95c34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2" name="Google Shape;5422;g594fd95c34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7" name="Shape 5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" name="Google Shape;5428;g594fd95c3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9" name="Google Shape;5429;g594fd95c3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9" name="Shape 5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0" name="Google Shape;5450;g594fd95c34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1" name="Google Shape;5451;g594fd95c34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7" name="Shape 5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8" name="Google Shape;5458;g594fd95c34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9" name="Google Shape;5459;g594fd95c34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3" name="Shape 5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4" name="Google Shape;5464;g594c06c0c6_3_1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5" name="Google Shape;5465;g594c06c0c6_3_1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0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1" name="Google Shape;5471;g594c06c0c6_3_1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2" name="Google Shape;5472;g594c06c0c6_3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8" name="Shape 5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9" name="Google Shape;5279;g594c06c0c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0" name="Google Shape;5280;g594c06c0c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1" name="Shape 5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2" name="Google Shape;5482;g594fd95c3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3" name="Google Shape;5483;g594fd95c3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0" name="Shape 5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1" name="Google Shape;5501;g594fd95c34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2" name="Google Shape;5502;g594fd95c34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7" name="Shape 5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8" name="Google Shape;5518;g594fd95c34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9" name="Google Shape;5519;g594fd95c34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1" name="Shape 5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2" name="Google Shape;5542;g594fd95c3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3" name="Google Shape;5543;g594fd95c3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5" name="Shape 5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6" name="Google Shape;5556;g594fd95c34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7" name="Google Shape;5557;g594fd95c34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2" name="Shape 5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3" name="Google Shape;5573;g594fd95c3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4" name="Google Shape;5574;g594fd95c3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0" name="Shape 5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" name="Google Shape;5601;g594fd95c34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2" name="Google Shape;5602;g594fd95c3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8" name="Shape 5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9" name="Google Shape;5609;g594fd95c34_0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0" name="Google Shape;5610;g594fd95c3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4" name="Shape 5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5" name="Google Shape;5615;gb627121038_0_3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6" name="Google Shape;5616;gb627121038_0_3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9" name="Shape 5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0" name="Google Shape;5620;gb627121038_0_8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1" name="Google Shape;5621;gb627121038_0_8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0" name="Shape 5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1" name="Google Shape;5291;g594c06c0c6_3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2" name="Google Shape;5292;g594c06c0c6_3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5" name="Shape 5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6" name="Google Shape;5626;gb627121038_0_9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7" name="Google Shape;5627;gb627121038_0_9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3" name="Shape 5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4" name="Google Shape;5634;gb627121038_0_95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5" name="Google Shape;5635;gb627121038_0_9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9" name="Shape 5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0" name="Google Shape;5640;g594fd95c34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1" name="Google Shape;5641;g594fd95c34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6" name="Shape 5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7" name="Google Shape;5647;g594c06c0c6_3_1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8" name="Google Shape;5648;g594c06c0c6_3_1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9" name="Google Shape;5649;g594c06c0c6_3_1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5" name="Shape 5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6" name="Google Shape;5656;g594fd95c34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7" name="Google Shape;5657;g594fd95c34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4" name="Shape 5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5" name="Google Shape;5665;gb627121038_0_5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6" name="Google Shape;5666;gb627121038_0_5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3" name="Shape 5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4" name="Google Shape;5674;g5bb3d48f1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5" name="Google Shape;5675;g5bb3d48f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1" name="Shape 5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2" name="Google Shape;5682;g5bb3d48f1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3" name="Google Shape;5683;g5bb3d48f1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7" name="Shape 5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8" name="Google Shape;5688;g594fd95c34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9" name="Google Shape;5689;g594fd95c34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5" name="Shape 5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6" name="Google Shape;5696;g594c06c0c6_3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7" name="Google Shape;5697;g594c06c0c6_3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7" name="Shape 5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8" name="Google Shape;5298;g594c06c0c6_3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9" name="Google Shape;5299;g594c06c0c6_3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0" name="Google Shape;5300;g594c06c0c6_3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1" name="Shape 5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Google Shape;5702;gb627121038_0_10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3" name="Google Shape;5703;gb627121038_0_10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8" name="Shape 5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9" name="Google Shape;5709;gb627121038_0_10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0" name="Google Shape;5710;gb627121038_0_10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6" name="Shape 5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7" name="Google Shape;5717;gb627121038_0_10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8" name="Google Shape;5718;gb627121038_0_10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6" name="Shape 5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7" name="Google Shape;5307;g594c06c0c6_3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8" name="Google Shape;5308;g594c06c0c6_3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3" name="Shape 5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" name="Google Shape;5314;g594c06c0c6_3_1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5" name="Google Shape;5315;g594c06c0c6_3_1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7" name="Shape 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Google Shape;5328;g594fd95c3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9" name="Google Shape;5329;g594fd95c3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7" name="Shape 5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8" name="Google Shape;5348;g594fd95c3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9" name="Google Shape;5349;g594fd95c3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2" name="Shape 5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3" name="Google Shape;5373;g594fd95c3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4" name="Google Shape;5374;g594fd95c3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2.png"/><Relationship Id="rId3" Type="http://schemas.openxmlformats.org/officeDocument/2006/relationships/image" Target="../media/image104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0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1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1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21.png"/><Relationship Id="rId3" Type="http://schemas.openxmlformats.org/officeDocument/2006/relationships/image" Target="../media/image219.png"/><Relationship Id="rId4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92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9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4.png"/><Relationship Id="rId4" Type="http://schemas.openxmlformats.org/officeDocument/2006/relationships/image" Target="../media/image99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9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0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4.png"/><Relationship Id="rId4" Type="http://schemas.openxmlformats.org/officeDocument/2006/relationships/image" Target="../media/image99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2.png"/><Relationship Id="rId3" Type="http://schemas.openxmlformats.org/officeDocument/2006/relationships/image" Target="../media/image10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9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02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7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0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1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4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57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5.png"/><Relationship Id="rId3" Type="http://schemas.openxmlformats.org/officeDocument/2006/relationships/image" Target="../media/image323.png"/><Relationship Id="rId4" Type="http://schemas.openxmlformats.org/officeDocument/2006/relationships/image" Target="../media/image322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1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0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7.png"/><Relationship Id="rId3" Type="http://schemas.openxmlformats.org/officeDocument/2006/relationships/image" Target="../media/image326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0.png"/><Relationship Id="rId3" Type="http://schemas.openxmlformats.org/officeDocument/2006/relationships/image" Target="../media/image329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1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7.png"/><Relationship Id="rId3" Type="http://schemas.openxmlformats.org/officeDocument/2006/relationships/image" Target="../media/image339.png"/><Relationship Id="rId4" Type="http://schemas.openxmlformats.org/officeDocument/2006/relationships/image" Target="../media/image331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0.png"/><Relationship Id="rId3" Type="http://schemas.openxmlformats.org/officeDocument/2006/relationships/image" Target="../media/image328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4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7.png"/><Relationship Id="rId3" Type="http://schemas.openxmlformats.org/officeDocument/2006/relationships/image" Target="../media/image339.png"/><Relationship Id="rId4" Type="http://schemas.openxmlformats.org/officeDocument/2006/relationships/image" Target="../media/image350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5.png"/><Relationship Id="rId3" Type="http://schemas.openxmlformats.org/officeDocument/2006/relationships/image" Target="../media/image323.png"/><Relationship Id="rId4" Type="http://schemas.openxmlformats.org/officeDocument/2006/relationships/image" Target="../media/image347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5.png"/><Relationship Id="rId3" Type="http://schemas.openxmlformats.org/officeDocument/2006/relationships/image" Target="../media/image323.png"/><Relationship Id="rId4" Type="http://schemas.openxmlformats.org/officeDocument/2006/relationships/image" Target="../media/image337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5.png"/><Relationship Id="rId3" Type="http://schemas.openxmlformats.org/officeDocument/2006/relationships/image" Target="../media/image323.png"/><Relationship Id="rId4" Type="http://schemas.openxmlformats.org/officeDocument/2006/relationships/image" Target="../media/image334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5.png"/><Relationship Id="rId3" Type="http://schemas.openxmlformats.org/officeDocument/2006/relationships/image" Target="../media/image323.png"/><Relationship Id="rId4" Type="http://schemas.openxmlformats.org/officeDocument/2006/relationships/image" Target="../media/image335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5.png"/><Relationship Id="rId3" Type="http://schemas.openxmlformats.org/officeDocument/2006/relationships/image" Target="../media/image323.png"/><Relationship Id="rId4" Type="http://schemas.openxmlformats.org/officeDocument/2006/relationships/image" Target="../media/image336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9.png"/><Relationship Id="rId3" Type="http://schemas.openxmlformats.org/officeDocument/2006/relationships/image" Target="../media/image340.png"/><Relationship Id="rId4" Type="http://schemas.openxmlformats.org/officeDocument/2006/relationships/image" Target="../media/image323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1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31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0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7.png"/><Relationship Id="rId3" Type="http://schemas.openxmlformats.org/officeDocument/2006/relationships/image" Target="../media/image342.png"/><Relationship Id="rId4" Type="http://schemas.openxmlformats.org/officeDocument/2006/relationships/image" Target="../media/image33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2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5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1.png"/><Relationship Id="rId3" Type="http://schemas.openxmlformats.org/officeDocument/2006/relationships/image" Target="../media/image346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1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3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1.png"/><Relationship Id="rId3" Type="http://schemas.openxmlformats.org/officeDocument/2006/relationships/image" Target="../media/image346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1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3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1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1.png"/><Relationship Id="rId3" Type="http://schemas.openxmlformats.org/officeDocument/2006/relationships/image" Target="../media/image346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1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1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1.png"/><Relationship Id="rId3" Type="http://schemas.openxmlformats.org/officeDocument/2006/relationships/image" Target="../media/image346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1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3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1.png"/><Relationship Id="rId3" Type="http://schemas.openxmlformats.org/officeDocument/2006/relationships/image" Target="../media/image346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1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3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1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2.png"/><Relationship Id="rId3" Type="http://schemas.openxmlformats.org/officeDocument/2006/relationships/image" Target="../media/image354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5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9.pn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6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91.png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0.png"/><Relationship Id="rId3" Type="http://schemas.openxmlformats.org/officeDocument/2006/relationships/image" Target="../media/image92.png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0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0.png"/><Relationship Id="rId3" Type="http://schemas.openxmlformats.org/officeDocument/2006/relationships/image" Target="../media/image4.png"/><Relationship Id="rId4" Type="http://schemas.openxmlformats.org/officeDocument/2006/relationships/image" Target="../media/image99.pn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9.pn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0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6.pn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7.png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62.png"/><Relationship Id="rId3" Type="http://schemas.openxmlformats.org/officeDocument/2006/relationships/image" Target="../media/image104.png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102.png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4.png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7.png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0.png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11.png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png"/><Relationship Id="rId3" Type="http://schemas.openxmlformats.org/officeDocument/2006/relationships/image" Target="../media/image35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2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6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7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9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4.png"/><Relationship Id="rId4" Type="http://schemas.openxmlformats.org/officeDocument/2006/relationships/image" Target="../media/image9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196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63" name="Google Shape;1963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964" name="Google Shape;1964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5" name="Google Shape;1965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6" name="Google Shape;1966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67" name="Google Shape;1967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0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69" name="Google Shape;1969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0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1" name="Google Shape;1971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0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3" name="Google Shape;1973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0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5" name="Google Shape;1975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0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7" name="Google Shape;1977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0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79" name="Google Shape;1979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0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81" name="Google Shape;1981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2" name="Google Shape;1982;p10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983" name="Google Shape;1983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1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91" name="Google Shape;1991;p10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1992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4" name="Google Shape;1994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995" name="Google Shape;1995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6" name="Google Shape;1996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7" name="Google Shape;1997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98" name="Google Shape;1998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0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00" name="Google Shape;2000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0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02" name="Google Shape;2002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0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04" name="Google Shape;2004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0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06" name="Google Shape;2006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0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08" name="Google Shape;2008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0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0" name="Google Shape;2010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0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12" name="Google Shape;2012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3" name="Google Shape;2013;p10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014" name="Google Shape;2014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10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0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25" name="Google Shape;2025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026" name="Google Shape;2026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7" name="Google Shape;2027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8" name="Google Shape;2028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29" name="Google Shape;2029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0" name="Google Shape;2030;p10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31" name="Google Shape;2031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2" name="Google Shape;2032;p10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33" name="Google Shape;2033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4" name="Google Shape;2034;p10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35" name="Google Shape;2035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6" name="Google Shape;2036;p10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37" name="Google Shape;2037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p10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39" name="Google Shape;2039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0" name="Google Shape;2040;p10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41" name="Google Shape;2041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2" name="Google Shape;2042;p10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43" name="Google Shape;2043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4" name="Google Shape;2044;p10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045" name="Google Shape;2045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Google Shape;2050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1" name="Google Shape;2051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Google Shape;2052;p10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2053" name="Google Shape;2053;p10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5" name="Google Shape;2055;p10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56" name="Google Shape;2056;p105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57" name="Google Shape;2057;p10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058" name="Google Shape;20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p10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60" name="Google Shape;2060;p10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1" name="Google Shape;2061;p10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Google Shape;2063;p10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64" name="Google Shape;2064;p10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65" name="Google Shape;2065;p10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66" name="Google Shape;206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0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Google Shape;2069;p10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0" name="Google Shape;2070;p10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71" name="Google Shape;2071;p10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2" name="Google Shape;2072;p10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4" name="Google Shape;2074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0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76" name="Google Shape;2076;p10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7" name="Google Shape;2077;p10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Google Shape;2079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09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81" name="Google Shape;2081;p109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82" name="Google Shape;2082;p109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3" name="Google Shape;2083;p109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4" name="Google Shape;2084;p109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5" name="Google Shape;2085;p10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10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89" name="Google Shape;2089;p110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0" name="Google Shape;2090;p110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1" name="Google Shape;2091;p110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2" name="Google Shape;2092;p110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93" name="Google Shape;2093;p11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11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6" name="Google Shape;2096;p111"/>
          <p:cNvSpPr txBox="1"/>
          <p:nvPr>
            <p:ph idx="2" type="body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7" name="Google Shape;2097;p111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98" name="Google Shape;2098;p111"/>
          <p:cNvSpPr txBox="1"/>
          <p:nvPr>
            <p:ph idx="3" type="subTitle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9" name="Google Shape;2099;p11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3" name="Google Shape;2103;p11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04" name="Google Shape;2104;p1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5" name="Google Shape;2105;p11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106" name="Google Shape;2106;p11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07" name="Google Shape;210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08" name="Google Shape;2108;p11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9" name="Google Shape;2109;p11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0" name="Google Shape;2110;p11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111" name="Google Shape;2111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3" name="Google Shape;2113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14" name="Google Shape;2114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16" name="Google Shape;211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17" name="Google Shape;2117;p1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8" name="Google Shape;2118;p1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19" name="Google Shape;2119;p1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120" name="Google Shape;2120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3" name="Google Shape;2123;p1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24" name="Google Shape;2124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5" name="Google Shape;2125;p1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26" name="Google Shape;212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27" name="Google Shape;2127;p1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8" name="Google Shape;2128;p1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9" name="Google Shape;2129;p1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130" name="Google Shape;213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131" name="Google Shape;2131;p1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3" name="Google Shape;2133;p1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34" name="Google Shape;2134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5" name="Google Shape;2135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6" name="Google Shape;213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1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38" name="Google Shape;2138;p1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9" name="Google Shape;2139;p1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0" name="Google Shape;2140;p1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41" name="Google Shape;2141;p1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Google Shape;2143;p1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44" name="Google Shape;2144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5" name="Google Shape;2145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46" name="Google Shape;2146;p1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47" name="Google Shape;2147;p1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8" name="Google Shape;2148;p1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9" name="Google Shape;2149;p1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50" name="Google Shape;2150;p1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dk1"/>
                </a:solidFill>
              </a:rPr>
              <a:t>© 2022 edX Boot Camps LLC. Confidential and Proprietary. All Rights Reserved.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2151" name="Google Shape;2151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00" y="910000"/>
            <a:ext cx="2619450" cy="22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3" name="Google Shape;2153;p1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54" name="Google Shape;2154;p1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5" name="Google Shape;215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56" name="Google Shape;2156;p1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57" name="Google Shape;2157;p1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8" name="Google Shape;2158;p1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9" name="Google Shape;2159;p1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60" name="Google Shape;2160;p11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2020 Trilogy Education Services, a 2U, Inc. brand.  All Rights Reserved.</a:t>
            </a:r>
            <a:endParaRPr sz="600">
              <a:solidFill>
                <a:schemeClr val="dk1"/>
              </a:solidFill>
            </a:endParaRPr>
          </a:p>
        </p:txBody>
      </p:sp>
      <p:pic>
        <p:nvPicPr>
          <p:cNvPr id="2161" name="Google Shape;2161;p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itle Slide:DigitalMarketing Worksheets">
  <p:cSld name="CUSTOM_6">
    <p:spTree>
      <p:nvGrpSpPr>
        <p:cNvPr id="2162" name="Shape 2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3" name="Google Shape;2163;p1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4" name="Google Shape;216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5" name="Google Shape;2165;p1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6" name="Google Shape;2166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67" name="Google Shape;2167;p1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68" name="Google Shape;2168;p119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169" name="Google Shape;2169;p1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0000"/>
                </a:solidFill>
              </a:rPr>
              <a:t>© 2019 Trilogy Education Services, a 2U, Inc. brand.  All Rights Reserved.</a:t>
            </a:r>
            <a:endParaRPr sz="600">
              <a:solidFill>
                <a:srgbClr val="000000"/>
              </a:solidFill>
            </a:endParaRPr>
          </a:p>
        </p:txBody>
      </p:sp>
      <p:sp>
        <p:nvSpPr>
          <p:cNvPr id="2170" name="Google Shape;2170;p119"/>
          <p:cNvSpPr txBox="1"/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1" name="Google Shape;2171;p119"/>
          <p:cNvSpPr txBox="1"/>
          <p:nvPr>
            <p:ph idx="2"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2172" name="Shape 2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3" name="Google Shape;2173;p1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2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5" name="Google Shape;2175;p1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76" name="Google Shape;2176;p1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8" name="Google Shape;2178;p1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79" name="Google Shape;2179;p12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0" name="Google Shape;2180;p1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1" name="Google Shape;2181;p1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p1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4" name="Google Shape;2184;p1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5" name="Google Shape;2185;p1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6" name="Google Shape;2186;p1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7" name="Google Shape;2187;p1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8" name="Google Shape;2188;p1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9" name="Google Shape;2189;p12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2190" name="Shape 2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1" name="Google Shape;2191;p12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12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3" name="Google Shape;2193;p12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94" name="Google Shape;2194;p12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5" name="Google Shape;2195;p12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6" name="Google Shape;2196;p1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7" name="Google Shape;2197;p1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8" name="Google Shape;2198;p1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9" name="Google Shape;2199;p12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2200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" name="Google Shape;2201;p1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202" name="Google Shape;2202;p12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03" name="Google Shape;2203;p12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04" name="Google Shape;2204;p1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5" name="Google Shape;2205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2206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7" name="Google Shape;2207;p1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08" name="Google Shape;2208;p1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1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11" name="Google Shape;2211;p12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12" name="Google Shape;2212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13" name="Google Shape;2213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214" name="Google Shape;2214;p12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2215" name="Shape 2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6" name="Google Shape;2216;p1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1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8" name="Google Shape;221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19" name="Google Shape;2219;p12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0" name="Google Shape;2220;p12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1" name="Google Shape;2221;p12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222" name="Google Shape;2222;p1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3" name="Google Shape;2223;p1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4" name="Google Shape;2224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5" name="Google Shape;2225;p12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2226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7" name="Google Shape;2227;p12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2228" name="Google Shape;2228;p1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29" name="Google Shape;2229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0" name="Google Shape;2230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1" name="Google Shape;2231;p1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2" name="Google Shape;2232;p12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233" name="Google Shape;2233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4" name="Google Shape;2234;p12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5" name="Google Shape;2235;p1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p1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38" name="Google Shape;2238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9" name="Google Shape;223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1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1" name="Google Shape;2241;p12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2" name="Google Shape;2242;p12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3" name="Google Shape;2243;p1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4" name="Google Shape;2244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45" name="Google Shape;2245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2246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12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8" name="Google Shape;2248;p1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49" name="Google Shape;2249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0" name="Google Shape;2250;p1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51" name="Google Shape;2251;p12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2" name="Google Shape;2252;p12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53" name="Google Shape;2253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4" name="Google Shape;2254;p1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255" name="Google Shape;2255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2256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7" name="Google Shape;2257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13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9" name="Google Shape;2259;p13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260" name="Google Shape;2260;p1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1" name="Google Shape;2261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1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3" name="Google Shape;2263;p13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4" name="Google Shape;2264;p13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5" name="Google Shape;2265;p1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6" name="Google Shape;2266;p13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13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69" name="Google Shape;2269;p1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70" name="Google Shape;2270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1" name="Google Shape;2271;p13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3" name="Google Shape;2273;p13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4" name="Google Shape;2274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5" name="Google Shape;2275;p13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6" name="Google Shape;2276;p13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p1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0" name="Google Shape;2280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81" name="Google Shape;2281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2" name="Google Shape;2282;p1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283" name="Google Shape;2283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4" name="Google Shape;2284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85" name="Google Shape;2285;p13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286" name="Google Shape;2286;p1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7" name="Google Shape;2287;p1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8" name="Google Shape;2288;p13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289" name="Google Shape;2289;p1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0" name="Google Shape;2290;p1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1" name="Google Shape;2291;p13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292" name="Google Shape;2292;p1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3" name="Google Shape;2293;p1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94" name="Google Shape;2294;p13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295" name="Google Shape;2295;p1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132"/>
          <p:cNvSpPr txBox="1"/>
          <p:nvPr>
            <p:ph idx="3" type="subTitle"/>
          </p:nvPr>
        </p:nvSpPr>
        <p:spPr>
          <a:xfrm>
            <a:off x="-12300" y="142120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8" name="Google Shape;2298;p1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9" name="Google Shape;2299;p1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0" name="Google Shape;2300;p1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1" name="Google Shape;2301;p13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2" name="Google Shape;2302;p13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3" name="Google Shape;2303;p13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304" name="Shape 2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5" name="Google Shape;2305;p1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6" name="Google Shape;2306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7" name="Google Shape;2307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08" name="Google Shape;2308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9" name="Google Shape;2309;p1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10" name="Google Shape;2310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1" name="Google Shape;2311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12" name="Google Shape;2312;p13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313" name="Google Shape;2313;p1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4" name="Google Shape;2314;p1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5" name="Google Shape;2315;p13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316" name="Google Shape;2316;p1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7" name="Google Shape;2317;p1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8" name="Google Shape;2318;p13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319" name="Google Shape;2319;p1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0" name="Google Shape;2320;p1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21" name="Google Shape;2321;p13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2" name="Google Shape;2322;p1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3" name="Google Shape;2323;p1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4" name="Google Shape;2324;p13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5" name="Google Shape;2325;p1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6" name="Google Shape;2326;p1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7" name="Google Shape;2327;p1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8" name="Google Shape;2328;p1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9" name="Google Shape;2329;p13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0" name="Google Shape;2330;p13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31" name="Google Shape;2331;p13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32" name="Google Shape;2332;p1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3" name="Google Shape;2333;p1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4" name="Google Shape;2334;p1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5" name="Google Shape;2335;p1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336" name="Shape 2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7" name="Google Shape;2337;p1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8" name="Google Shape;2338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9" name="Google Shape;2339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40" name="Google Shape;2340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1" name="Google Shape;2341;p1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2" name="Google Shape;2342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3" name="Google Shape;2343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44" name="Google Shape;2344;p1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45" name="Google Shape;2345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46" name="Google Shape;2346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7" name="Google Shape;2347;p13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8" name="Google Shape;2348;p1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9" name="Google Shape;2349;p1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350" name="Google Shape;2350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1" name="Google Shape;2351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2" name="Google Shape;2352;p1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3" name="Google Shape;2353;p1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54" name="Google Shape;2354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5" name="Google Shape;2355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6" name="Google Shape;2356;p1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7" name="Google Shape;2357;p1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58" name="Google Shape;2358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9" name="Google Shape;2359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0" name="Google Shape;2360;p13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1" name="Google Shape;2361;p1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62" name="Google Shape;2362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3" name="Google Shape;2363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4" name="Google Shape;2364;p13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5" name="Google Shape;2365;p1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66" name="Google Shape;2366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67" name="Google Shape;2367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8" name="Google Shape;2368;p1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9" name="Google Shape;2369;p1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0" name="Google Shape;2370;p1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1" name="Google Shape;2371;p13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2" name="Google Shape;2372;p13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373" name="Shape 2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4" name="Google Shape;2374;p1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5" name="Google Shape;2375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6" name="Google Shape;2376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77" name="Google Shape;2377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8" name="Google Shape;2378;p1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9" name="Google Shape;2379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0" name="Google Shape;2380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81" name="Google Shape;2381;p1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82" name="Google Shape;2382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3" name="Google Shape;2383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4" name="Google Shape;2384;p1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5" name="Google Shape;2385;p1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6" name="Google Shape;2386;p1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387" name="Google Shape;2387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88" name="Google Shape;2388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9" name="Google Shape;2389;p1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0" name="Google Shape;2390;p1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91" name="Google Shape;239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2" name="Google Shape;239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3" name="Google Shape;2393;p1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4" name="Google Shape;2394;p1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95" name="Google Shape;2395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6" name="Google Shape;2396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7" name="Google Shape;2397;p1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8" name="Google Shape;2398;p1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99" name="Google Shape;2399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0" name="Google Shape;2400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1" name="Google Shape;2401;p1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2" name="Google Shape;2402;p1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03" name="Google Shape;2403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04" name="Google Shape;2404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5" name="Google Shape;2405;p1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6" name="Google Shape;2406;p1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7" name="Google Shape;2407;p1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8" name="Google Shape;2408;p1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9" name="Google Shape;2409;p1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2410" name="Shape 2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Google Shape;2411;p1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2" name="Google Shape;2412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3" name="Google Shape;2413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14" name="Google Shape;2414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5" name="Google Shape;2415;p1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16" name="Google Shape;2416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7" name="Google Shape;2417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8" name="Google Shape;2418;p1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419" name="Google Shape;2419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0" name="Google Shape;2420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1" name="Google Shape;2421;p1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2" name="Google Shape;2422;p1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3" name="Google Shape;2423;p1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424" name="Google Shape;2424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5" name="Google Shape;2425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6" name="Google Shape;2426;p1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7" name="Google Shape;2427;p1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8" name="Google Shape;2428;p1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429" name="Google Shape;2429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0" name="Google Shape;2430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1" name="Google Shape;2431;p1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2" name="Google Shape;2432;p1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3" name="Google Shape;2433;p1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434" name="Google Shape;2434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5" name="Google Shape;2435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6" name="Google Shape;2436;p1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7" name="Google Shape;2437;p1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8" name="Google Shape;2438;p1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439" name="Google Shape;2439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0" name="Google Shape;2440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1" name="Google Shape;2441;p1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2" name="Google Shape;2442;p1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3" name="Google Shape;2443;p1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444" name="Google Shape;2444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5" name="Google Shape;2445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6" name="Google Shape;2446;p1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7" name="Google Shape;2447;p1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8" name="Google Shape;2448;p1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449" name="Google Shape;2449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0" name="Google Shape;2450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1" name="Google Shape;2451;p1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2452" name="Shape 2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3" name="Google Shape;2453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4" name="Google Shape;2454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55" name="Google Shape;2455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6" name="Google Shape;2456;p1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57" name="Google Shape;2457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8" name="Google Shape;2458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9" name="Google Shape;2459;p1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0" name="Google Shape;2460;p1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61" name="Google Shape;2461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2" name="Google Shape;2462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3" name="Google Shape;2463;p1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4" name="Google Shape;2464;p1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5" name="Google Shape;2465;p1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66" name="Google Shape;2466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7" name="Google Shape;2467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8" name="Google Shape;2468;p1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9" name="Google Shape;2469;p1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0" name="Google Shape;2470;p1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71" name="Google Shape;2471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2" name="Google Shape;2472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3" name="Google Shape;2473;p1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4" name="Google Shape;2474;p1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5" name="Google Shape;2475;p1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76" name="Google Shape;2476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7" name="Google Shape;2477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8" name="Google Shape;2478;p1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9" name="Google Shape;2479;p1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0" name="Google Shape;2480;p1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81" name="Google Shape;2481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2" name="Google Shape;2482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3" name="Google Shape;2483;p1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4" name="Google Shape;2484;p1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5" name="Google Shape;2485;p1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86" name="Google Shape;2486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7" name="Google Shape;2487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8" name="Google Shape;2488;p1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9" name="Google Shape;2489;p1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0" name="Google Shape;2490;p1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91" name="Google Shape;2491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2" name="Google Shape;2492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3" name="Google Shape;2493;p1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4" name="Google Shape;2494;p1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5" name="Google Shape;2495;p1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96" name="Google Shape;2496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97" name="Google Shape;2497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8" name="Google Shape;2498;p1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1" name="Google Shape;2501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2" name="Google Shape;2502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3" name="Google Shape;2503;p1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04" name="Google Shape;2504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5" name="Google Shape;2505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6" name="Google Shape;2506;p1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7" name="Google Shape;2507;p1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508" name="Google Shape;2508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9" name="Google Shape;2509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0" name="Google Shape;2510;p1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1" name="Google Shape;2511;p1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2" name="Google Shape;2512;p1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513" name="Google Shape;251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14" name="Google Shape;251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5" name="Google Shape;2515;p1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6" name="Google Shape;2516;p1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17" name="Google Shape;2517;p1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518" name="Google Shape;2518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19" name="Google Shape;2519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0" name="Google Shape;2520;p1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1" name="Google Shape;2521;p1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2" name="Google Shape;2522;p1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523" name="Google Shape;252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4" name="Google Shape;252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5" name="Google Shape;2525;p1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6" name="Google Shape;2526;p1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7" name="Google Shape;2527;p1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528" name="Google Shape;2528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29" name="Google Shape;2529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0" name="Google Shape;2530;p1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1" name="Google Shape;2531;p1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2" name="Google Shape;2532;p1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533" name="Google Shape;253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4" name="Google Shape;253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35" name="Google Shape;2535;p1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6" name="Google Shape;2536;p1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7" name="Google Shape;2537;p1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538" name="Google Shape;2538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39" name="Google Shape;2539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0" name="Google Shape;2540;p1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1" name="Google Shape;2541;p1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2" name="Google Shape;2542;p1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543" name="Google Shape;254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44" name="Google Shape;254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5" name="Google Shape;2545;p1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2546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8" name="Google Shape;2548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49" name="Google Shape;2549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0" name="Google Shape;2550;p1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1" name="Google Shape;2551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2" name="Google Shape;2552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3" name="Google Shape;2553;p1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139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55" name="Google Shape;2555;p1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556" name="Google Shape;2556;p1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57" name="Google Shape;2557;p1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58" name="Google Shape;2558;p1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559" name="Google Shape;2559;p1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60" name="Google Shape;2560;p1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1" name="Google Shape;2561;p1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2" name="Google Shape;2562;p1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63" name="Google Shape;2563;p1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564" name="Google Shape;2564;p1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65" name="Google Shape;2565;p1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6" name="Google Shape;2566;p1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1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2568" name="Shape 2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9" name="Google Shape;2569;p1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05138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70" name="Google Shape;2570;p1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2" name="Google Shape;2572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73" name="Google Shape;2573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4" name="Google Shape;2574;p1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75" name="Google Shape;2575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6" name="Google Shape;2576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7" name="Google Shape;2577;p140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78" name="Google Shape;2578;p140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9" name="Google Shape;2579;p1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0" name="Google Shape;2580;p1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1" name="Google Shape;2581;p1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2" name="Google Shape;2582;p1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583" name="Google Shape;2583;p1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84" name="Google Shape;2584;p1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85" name="Google Shape;2585;p1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6" name="Google Shape;2586;p1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7" name="Google Shape;2587;p140"/>
          <p:cNvSpPr txBox="1"/>
          <p:nvPr>
            <p:ph idx="7" type="subTitle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8" name="Google Shape;2588;p140"/>
          <p:cNvSpPr txBox="1"/>
          <p:nvPr>
            <p:ph idx="8" type="subTitle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1" name="Google Shape;2591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92" name="Google Shape;2592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3" name="Google Shape;2593;p1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4" name="Google Shape;2594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5" name="Google Shape;2595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6" name="Google Shape;2596;p1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97" name="Google Shape;2597;p1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8" name="Google Shape;2598;p1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9" name="Google Shape;2599;p1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0" name="Google Shape;2600;p1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1" name="Google Shape;2601;p1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2" name="Google Shape;2602;p1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3" name="Google Shape;2603;p1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4" name="Google Shape;2604;p1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5" name="Google Shape;2605;p1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6" name="Google Shape;2606;p1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8" name="Google Shape;2608;p1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09" name="Google Shape;2609;p1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1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2" name="Google Shape;2612;p1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3" name="Google Shape;2613;p1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4" name="Google Shape;2614;p1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5" name="Google Shape;2615;p1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p1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8" name="Google Shape;2618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9" name="Google Shape;2619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0" name="Google Shape;2620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1" name="Google Shape;2621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22" name="Google Shape;2622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3" name="Google Shape;2623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4" name="Google Shape;2624;p14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5" name="Google Shape;2625;p1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6" name="Google Shape;2626;p1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1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8" name="Google Shape;2628;p1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9" name="Google Shape;2629;p1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0" name="Google Shape;2630;p1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1" name="Google Shape;2631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2" name="Google Shape;2632;p1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3" name="Google Shape;2633;p14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4" name="Google Shape;2634;p1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6" name="Google Shape;2636;p1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8" name="Google Shape;2638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39" name="Google Shape;2639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0" name="Google Shape;2640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41" name="Google Shape;2641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2" name="Google Shape;2642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3" name="Google Shape;2643;p1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4" name="Google Shape;2644;p1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6" name="Google Shape;2646;p1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7" name="Google Shape;2647;p1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8" name="Google Shape;2648;p1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9" name="Google Shape;2649;p1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0" name="Google Shape;2650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1" name="Google Shape;2651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2" name="Google Shape;2652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3" name="Google Shape;2653;p1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6" name="Google Shape;2656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58" name="Google Shape;2658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9" name="Google Shape;2659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60" name="Google Shape;2660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1" name="Google Shape;2661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2" name="Google Shape;2662;p14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3" name="Google Shape;2663;p1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1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1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7" name="Google Shape;2667;p1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8" name="Google Shape;2668;p1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69" name="Google Shape;2669;p1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0" name="Google Shape;2670;p1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1" name="Google Shape;2671;p1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2" name="Google Shape;2672;p14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1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6" name="Google Shape;2676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77" name="Google Shape;2677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8" name="Google Shape;2678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79" name="Google Shape;2679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0" name="Google Shape;2680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1" name="Google Shape;2681;p1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2" name="Google Shape;2682;p1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3" name="Google Shape;2683;p1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4" name="Google Shape;2684;p1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5" name="Google Shape;2685;p1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6" name="Google Shape;2686;p1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7" name="Google Shape;2687;p1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88" name="Google Shape;2688;p1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9" name="Google Shape;2689;p1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0" name="Google Shape;2690;p1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1" name="Google Shape;2691;p14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2692" name="Shape 2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" name="Google Shape;2693;p1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4" name="Google Shape;2694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96" name="Google Shape;2696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7" name="Google Shape;2697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98" name="Google Shape;2698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9" name="Google Shape;2699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0" name="Google Shape;2700;p1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1" name="Google Shape;2701;p1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2" name="Google Shape;2702;p1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3" name="Google Shape;2703;p1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4" name="Google Shape;2704;p1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5" name="Google Shape;2705;p1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6" name="Google Shape;2706;p1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7" name="Google Shape;2707;p1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8" name="Google Shape;2708;p1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09" name="Google Shape;2709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1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2" name="Google Shape;2712;p1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3" name="Google Shape;2713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p1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6" name="Google Shape;2716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7" name="Google Shape;2717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8" name="Google Shape;2718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9" name="Google Shape;2719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20" name="Google Shape;2720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1" name="Google Shape;2721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2" name="Google Shape;2722;p1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3" name="Google Shape;2723;p1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6" name="Google Shape;2726;p1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7" name="Google Shape;2727;p1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8" name="Google Shape;2728;p1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9" name="Google Shape;2729;p1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0" name="Google Shape;2730;p1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31" name="Google Shape;2731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9" name="Google Shape;2739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40" name="Google Shape;2740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1" name="Google Shape;2741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2" name="Google Shape;2742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3" name="Google Shape;2743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5" name="Google Shape;2745;p1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9" name="Google Shape;2749;p1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0" name="Google Shape;2750;p1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1" name="Google Shape;2751;p1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2" name="Google Shape;2752;p1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53" name="Google Shape;2753;p1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4" name="Google Shape;2754;p1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1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2758" name="Shape 2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9" name="Google Shape;2759;p1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1" name="Google Shape;2761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62" name="Google Shape;2762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3" name="Google Shape;2763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64" name="Google Shape;2764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5" name="Google Shape;2765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6" name="Google Shape;2766;p1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7" name="Google Shape;2767;p1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8" name="Google Shape;2768;p1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1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1" name="Google Shape;2771;p1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2" name="Google Shape;2772;p1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3" name="Google Shape;2773;p1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4" name="Google Shape;2774;p1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75" name="Google Shape;2775;p1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6" name="Google Shape;2776;p1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7" name="Google Shape;2777;p1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8" name="Google Shape;2778;p1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9" name="Google Shape;2779;p1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1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2" name="Google Shape;2782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3" name="Google Shape;2783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84" name="Google Shape;2784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5" name="Google Shape;2785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86" name="Google Shape;2786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7" name="Google Shape;2787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8" name="Google Shape;2788;p1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9" name="Google Shape;2789;p1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1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1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1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1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1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5" name="Google Shape;2795;p1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6" name="Google Shape;2796;p1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8" name="Google Shape;2798;p1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99" name="Google Shape;2799;p1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0" name="Google Shape;2800;p1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1" name="Google Shape;2801;p1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2" name="Google Shape;2802;p1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3" name="Google Shape;2803;p1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4" name="Google Shape;2804;p1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2805" name="Shape 2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6" name="Google Shape;2806;p1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7" name="Google Shape;2807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8" name="Google Shape;2808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09" name="Google Shape;2809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0" name="Google Shape;2810;p1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11" name="Google Shape;2811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12" name="Google Shape;2812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3" name="Google Shape;2813;p1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4" name="Google Shape;2814;p1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5" name="Google Shape;2815;p1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7" name="Google Shape;2817;p1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8" name="Google Shape;2818;p1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9" name="Google Shape;2819;p1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0" name="Google Shape;2820;p1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1" name="Google Shape;2821;p1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3" name="Google Shape;2823;p1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24" name="Google Shape;2824;p1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1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6" name="Google Shape;2826;p1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7" name="Google Shape;2827;p1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8" name="Google Shape;2828;p1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9" name="Google Shape;2829;p1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2830" name="Shape 2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1" name="Google Shape;2831;p1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2" name="Google Shape;2832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3" name="Google Shape;2833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4" name="Google Shape;2834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5" name="Google Shape;2835;p1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36" name="Google Shape;2836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7" name="Google Shape;2837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8" name="Google Shape;2838;p1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9" name="Google Shape;2839;p1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0" name="Google Shape;2840;p1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1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1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4" name="Google Shape;2844;p1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5" name="Google Shape;2845;p1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6" name="Google Shape;2846;p1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7" name="Google Shape;2847;p1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8" name="Google Shape;2848;p1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49" name="Google Shape;2849;p1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0" name="Google Shape;2850;p1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1" name="Google Shape;2851;p1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2" name="Google Shape;2852;p1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3" name="Google Shape;2853;p1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4" name="Google Shape;2854;p1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" name="Google Shape;2856;p1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8" name="Google Shape;2858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59" name="Google Shape;2859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0" name="Google Shape;2860;p1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61" name="Google Shape;2861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2" name="Google Shape;2862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3" name="Google Shape;2863;p1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4" name="Google Shape;2864;p1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5" name="Google Shape;2865;p1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6" name="Google Shape;2866;p1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7" name="Google Shape;2867;p1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8" name="Google Shape;2868;p1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1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0" name="Google Shape;2870;p1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1" name="Google Shape;2871;p1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2" name="Google Shape;2872;p1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3" name="Google Shape;2873;p1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74" name="Google Shape;2874;p1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5" name="Google Shape;2875;p1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6" name="Google Shape;2876;p1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7" name="Google Shape;2877;p1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8" name="Google Shape;2878;p1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9" name="Google Shape;2879;p153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2880" name="Shape 2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1" name="Google Shape;2881;p1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2" name="Google Shape;2882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3" name="Google Shape;2883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84" name="Google Shape;2884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5" name="Google Shape;2885;p1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886" name="Google Shape;2886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7" name="Google Shape;2887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8" name="Google Shape;2888;p1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9" name="Google Shape;2889;p1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0" name="Google Shape;2890;p1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1" name="Google Shape;2891;p1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2" name="Google Shape;2892;p1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3" name="Google Shape;2893;p1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4" name="Google Shape;2894;p1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5" name="Google Shape;2895;p1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6" name="Google Shape;2896;p1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7" name="Google Shape;2897;p1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8" name="Google Shape;2898;p1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9" name="Google Shape;2899;p1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0" name="Google Shape;2900;p1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01" name="Google Shape;2901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2" name="Google Shape;2902;p1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3" name="Google Shape;2903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4" name="Google Shape;2904;p15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5" name="Google Shape;2905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6" name="Google Shape;2906;p154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7" name="Google Shape;2907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2908" name="Shape 2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Google Shape;2909;p1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0" name="Google Shape;291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1" name="Google Shape;2911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12" name="Google Shape;2912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3" name="Google Shape;2913;p1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14" name="Google Shape;2914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5" name="Google Shape;2915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6" name="Google Shape;2916;p1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7" name="Google Shape;2917;p1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8" name="Google Shape;2918;p1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9" name="Google Shape;2919;p1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0" name="Google Shape;2920;p1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1" name="Google Shape;2921;p1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2" name="Google Shape;2922;p1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3" name="Google Shape;2923;p1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4" name="Google Shape;2924;p1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5" name="Google Shape;2925;p1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6" name="Google Shape;2926;p1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7" name="Google Shape;2927;p1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8" name="Google Shape;2928;p1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9" name="Google Shape;2929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0" name="Google Shape;2930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1" name="Google Shape;2931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2" name="Google Shape;2932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3" name="Google Shape;2933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4" name="Google Shape;2934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5" name="Google Shape;2935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7" name="Google Shape;2937;p1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8" name="Google Shape;2938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9" name="Google Shape;2939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40" name="Google Shape;2940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1" name="Google Shape;2941;p1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42" name="Google Shape;2942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3" name="Google Shape;2943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4" name="Google Shape;2944;p1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5" name="Google Shape;2945;p1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6" name="Google Shape;2946;p1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7" name="Google Shape;2947;p1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8" name="Google Shape;2948;p1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9" name="Google Shape;2949;p1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0" name="Google Shape;2950;p1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1" name="Google Shape;2951;p1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2" name="Google Shape;2952;p1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3" name="Google Shape;2953;p1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4" name="Google Shape;2954;p1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5" name="Google Shape;2955;p1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6" name="Google Shape;2956;p1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57" name="Google Shape;2957;p1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8" name="Google Shape;2958;p1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9" name="Google Shape;2959;p1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0" name="Google Shape;2960;p1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1" name="Google Shape;2961;p15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2" name="Google Shape;2962;p156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3" name="Google Shape;2963;p156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2964" name="Shape 2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5" name="Google Shape;2965;p1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6" name="Google Shape;2966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7" name="Google Shape;2967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68" name="Google Shape;2968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9" name="Google Shape;2969;p1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70" name="Google Shape;2970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1" name="Google Shape;2971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2" name="Google Shape;2972;p1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3" name="Google Shape;2973;p1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4" name="Google Shape;2974;p1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5" name="Google Shape;2975;p1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6" name="Google Shape;2976;p1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7" name="Google Shape;2977;p1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8" name="Google Shape;2978;p1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9" name="Google Shape;2979;p1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0" name="Google Shape;2980;p1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1" name="Google Shape;2981;p1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2" name="Google Shape;2982;p1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3" name="Google Shape;2983;p1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4" name="Google Shape;2984;p1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85" name="Google Shape;2985;p1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Google Shape;2986;p1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Google Shape;2987;p1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8" name="Google Shape;2988;p1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9" name="Google Shape;2989;p15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0" name="Google Shape;2990;p157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1" name="Google Shape;2991;p157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2992" name="Shape 2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3" name="Google Shape;2993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4" name="Google Shape;2994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95" name="Google Shape;2995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6" name="Google Shape;2996;p1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97" name="Google Shape;2997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8" name="Google Shape;2998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9" name="Google Shape;2999;p1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0" name="Google Shape;3000;p1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1" name="Google Shape;3001;p1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2" name="Google Shape;3002;p1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3" name="Google Shape;3003;p1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4" name="Google Shape;3004;p1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5" name="Google Shape;3005;p1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6" name="Google Shape;3006;p1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7" name="Google Shape;3007;p1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8" name="Google Shape;3008;p1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9" name="Google Shape;3009;p1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0" name="Google Shape;3010;p1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1" name="Google Shape;3011;p1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2" name="Google Shape;3012;p158"/>
          <p:cNvSpPr txBox="1"/>
          <p:nvPr>
            <p:ph idx="9" type="subTitle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3" name="Google Shape;3013;p1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15" name="Google Shape;3015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1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8" name="Google Shape;3018;p1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9" name="Google Shape;3019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0" name="Google Shape;3020;p1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1" name="Google Shape;3021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2" name="Google Shape;3022;p1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3023" name="Shape 3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4" name="Google Shape;3024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5" name="Google Shape;3025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26" name="Google Shape;3026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7" name="Google Shape;3027;p1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28" name="Google Shape;3028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9" name="Google Shape;3029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0" name="Google Shape;3030;p1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1" name="Google Shape;3031;p1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2" name="Google Shape;3032;p1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1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4" name="Google Shape;3034;p1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5" name="Google Shape;3035;p1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6" name="Google Shape;3036;p1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7" name="Google Shape;3037;p1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8" name="Google Shape;3038;p1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9" name="Google Shape;3039;p1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0" name="Google Shape;3040;p1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1" name="Google Shape;3041;p1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2" name="Google Shape;3042;p1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4" name="Google Shape;3044;p1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5" name="Google Shape;3045;p1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46" name="Google Shape;3046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7" name="Google Shape;3047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8" name="Google Shape;3048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9" name="Google Shape;3049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0" name="Google Shape;3050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1" name="Google Shape;3051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2" name="Google Shape;3052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3" name="Google Shape;3053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3054" name="Shape 3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5" name="Google Shape;3055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6" name="Google Shape;3056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57" name="Google Shape;3057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8" name="Google Shape;3058;p1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59" name="Google Shape;3059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0" name="Google Shape;3060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1" name="Google Shape;3061;p1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2" name="Google Shape;3062;p1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3" name="Google Shape;3063;p1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4" name="Google Shape;3064;p1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5" name="Google Shape;3065;p1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6" name="Google Shape;3066;p1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7" name="Google Shape;3067;p1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8" name="Google Shape;3068;p1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9" name="Google Shape;3069;p1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0" name="Google Shape;3070;p1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1" name="Google Shape;3071;p1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2" name="Google Shape;3072;p1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3" name="Google Shape;3073;p1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4" name="Google Shape;3074;p1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5" name="Google Shape;3075;p1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6" name="Google Shape;3076;p1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77" name="Google Shape;3077;p1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Google Shape;3078;p1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9" name="Google Shape;3079;p1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0" name="Google Shape;3080;p1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1" name="Google Shape;3081;p1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2" name="Google Shape;3082;p1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3" name="Google Shape;3083;p1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4" name="Google Shape;3084;p1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7" name="Google Shape;3087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88" name="Google Shape;3088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9" name="Google Shape;3089;p1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90" name="Google Shape;3090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1" name="Google Shape;3091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2" name="Google Shape;3092;p1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1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4" name="Google Shape;3094;p1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5" name="Google Shape;3095;p1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6" name="Google Shape;3096;p1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1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8" name="Google Shape;3098;p1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9" name="Google Shape;3099;p1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0" name="Google Shape;3100;p1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1" name="Google Shape;3101;p1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2" name="Google Shape;3102;p1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1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4" name="Google Shape;3104;p1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6" name="Google Shape;3106;p1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7" name="Google Shape;3107;p1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08" name="Google Shape;3108;p1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9" name="Google Shape;3109;p1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0" name="Google Shape;3110;p1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1" name="Google Shape;3111;p1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2" name="Google Shape;3112;p1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3" name="Google Shape;3113;p1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4" name="Google Shape;3114;p1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5" name="Google Shape;3115;p1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3116" name="Shape 3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7" name="Google Shape;3117;p16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18" name="Google Shape;3118;p16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9" name="Google Shape;3119;p1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0" name="Google Shape;3120;p1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21" name="Google Shape;312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2" name="Google Shape;3122;p16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123" name="Google Shape;3123;p16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3124" name="Shape 3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5" name="Google Shape;3125;p1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26" name="Google Shape;3126;p1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7" name="Google Shape;3127;p1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8" name="Google Shape;3128;p16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129" name="Google Shape;3129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3130" name="Shape 3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1" name="Google Shape;3131;p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2" name="Google Shape;3132;p1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3133" name="Shape 3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4" name="Google Shape;3134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35" name="Google Shape;3135;p1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6" name="Google Shape;3136;p165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7" name="Google Shape;3137;p165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138" name="Google Shape;3138;p165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9" name="Google Shape;3139;p165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0" name="Google Shape;3140;p165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2" name="Google Shape;3142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43" name="Google Shape;3143;p1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4" name="Google Shape;3144;p16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145" name="Google Shape;3145;p16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6" name="Google Shape;3146;p16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7" name="Google Shape;3147;p166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8" name="Google Shape;3148;p166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3149" name="Shape 3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0" name="Google Shape;3150;p1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1" name="Google Shape;3151;p16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152" name="Google Shape;3152;p1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. Time to Code">
  <p:cSld name="CUSTOM_5">
    <p:spTree>
      <p:nvGrpSpPr>
        <p:cNvPr id="3153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" name="Google Shape;3154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5" name="Google Shape;3155;p16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156" name="Google Shape;3156;p1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3157" name="Shape 3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8" name="Google Shape;3158;p1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159" name="Google Shape;3159;p1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3160" name="Google Shape;3160;p169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3161" name="Google Shape;3161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3164" name="Shape 3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5" name="Google Shape;3165;p1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3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166" name="Google Shape;3166;p1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67" name="Google Shape;3167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168" name="Google Shape;3168;p1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169" name="Google Shape;3169;p1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0" name="Google Shape;3170;p1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1" name="Google Shape;3171;p1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2" name="Google Shape;3172;p1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a 2U, Inc. brand.  All Rights Reserved.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3" name="Google Shape;3173;p1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3174" name="Shape 3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" name="Google Shape;3175;p17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6" name="Google Shape;3176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77" name="Google Shape;3177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78" name="Google Shape;3178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79" name="Google Shape;3179;p1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0" name="Google Shape;3180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81" name="Google Shape;3181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2" name="Google Shape;3182;p17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3" name="Google Shape;3183;p17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4" name="Google Shape;3184;p17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5" name="Google Shape;3185;p17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6" name="Google Shape;3186;p17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7" name="Google Shape;3187;p17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8" name="Google Shape;3188;p17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89" name="Google Shape;3189;p17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0" name="Google Shape;3190;p17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1" name="Google Shape;3191;p17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7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93" name="Google Shape;3193;p17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p17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195" name="Google Shape;3195;p17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6" name="Google Shape;3196;p17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7" name="Google Shape;3197;p17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8" name="Google Shape;3198;p17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9" name="Google Shape;3199;p17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0" name="Google Shape;3200;p172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1" name="Google Shape;3201;p172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3202" name="Shape 3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3" name="Google Shape;3203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04" name="Google Shape;3204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5" name="Google Shape;3205;p17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06" name="Google Shape;3206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07" name="Google Shape;3207;p1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08" name="Google Shape;3208;p173"/>
          <p:cNvSpPr/>
          <p:nvPr/>
        </p:nvSpPr>
        <p:spPr>
          <a:xfrm flipH="1">
            <a:off x="724275" y="1404375"/>
            <a:ext cx="2428500" cy="326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173"/>
          <p:cNvSpPr txBox="1"/>
          <p:nvPr>
            <p:ph idx="2" type="subTitle"/>
          </p:nvPr>
        </p:nvSpPr>
        <p:spPr>
          <a:xfrm>
            <a:off x="724275" y="1404424"/>
            <a:ext cx="2371500" cy="3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210" name="Google Shape;3210;p173"/>
          <p:cNvGrpSpPr/>
          <p:nvPr/>
        </p:nvGrpSpPr>
        <p:grpSpPr>
          <a:xfrm>
            <a:off x="457181" y="811702"/>
            <a:ext cx="533372" cy="533480"/>
            <a:chOff x="457200" y="1378813"/>
            <a:chExt cx="695400" cy="695450"/>
          </a:xfrm>
        </p:grpSpPr>
        <p:sp>
          <p:nvSpPr>
            <p:cNvPr id="3211" name="Google Shape;3211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2" name="Google Shape;3212;p17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3" name="Google Shape;3213;p173"/>
          <p:cNvGrpSpPr/>
          <p:nvPr/>
        </p:nvGrpSpPr>
        <p:grpSpPr>
          <a:xfrm>
            <a:off x="3305156" y="811702"/>
            <a:ext cx="533372" cy="533480"/>
            <a:chOff x="457200" y="1378813"/>
            <a:chExt cx="695400" cy="695450"/>
          </a:xfrm>
        </p:grpSpPr>
        <p:sp>
          <p:nvSpPr>
            <p:cNvPr id="3214" name="Google Shape;3214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5" name="Google Shape;3215;p17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6" name="Google Shape;3216;p173"/>
          <p:cNvSpPr/>
          <p:nvPr/>
        </p:nvSpPr>
        <p:spPr>
          <a:xfrm flipH="1">
            <a:off x="3572250" y="1404375"/>
            <a:ext cx="2428500" cy="326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p173"/>
          <p:cNvSpPr txBox="1"/>
          <p:nvPr>
            <p:ph idx="3" type="subTitle"/>
          </p:nvPr>
        </p:nvSpPr>
        <p:spPr>
          <a:xfrm>
            <a:off x="3572250" y="1404425"/>
            <a:ext cx="2371500" cy="3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218" name="Google Shape;3218;p173"/>
          <p:cNvGrpSpPr/>
          <p:nvPr/>
        </p:nvGrpSpPr>
        <p:grpSpPr>
          <a:xfrm>
            <a:off x="6134081" y="812452"/>
            <a:ext cx="533372" cy="533480"/>
            <a:chOff x="457200" y="1378813"/>
            <a:chExt cx="695400" cy="695450"/>
          </a:xfrm>
        </p:grpSpPr>
        <p:sp>
          <p:nvSpPr>
            <p:cNvPr id="3219" name="Google Shape;3219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rgbClr val="000000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20" name="Google Shape;3220;p17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1" name="Google Shape;3221;p173"/>
          <p:cNvSpPr/>
          <p:nvPr/>
        </p:nvSpPr>
        <p:spPr>
          <a:xfrm flipH="1">
            <a:off x="6401175" y="1405295"/>
            <a:ext cx="2428500" cy="32664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2" name="Google Shape;3222;p173"/>
          <p:cNvSpPr txBox="1"/>
          <p:nvPr>
            <p:ph idx="4" type="subTitle"/>
          </p:nvPr>
        </p:nvSpPr>
        <p:spPr>
          <a:xfrm>
            <a:off x="6401175" y="1405174"/>
            <a:ext cx="2371500" cy="3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25" name="Google Shape;3225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26" name="Google Shape;3226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7" name="Google Shape;3227;p1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8" name="Google Shape;3228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9" name="Google Shape;3229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0" name="Google Shape;3230;p174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2" name="Google Shape;3232;p1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233" name="Google Shape;3233;p17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34" name="Google Shape;3234;p1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5" name="Google Shape;3235;p1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3236" name="Shape 3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7" name="Google Shape;3237;p17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3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238" name="Google Shape;3238;p17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p17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Google Shape;3240;p1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1" name="Google Shape;3241;p17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b="0" i="0" sz="2700" u="none" cap="none" strike="noStrike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242" name="Google Shape;3242;p1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43" name="Google Shape;3243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69" cy="4064424"/>
          </a:xfrm>
          <a:prstGeom prst="rect">
            <a:avLst/>
          </a:prstGeom>
          <a:noFill/>
          <a:ln>
            <a:noFill/>
          </a:ln>
        </p:spPr>
      </p:pic>
      <p:sp>
        <p:nvSpPr>
          <p:cNvPr id="3244" name="Google Shape;3244;p17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6" name="Google Shape;3246;p1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247" name="Google Shape;3247;p17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48" name="Google Shape;3248;p17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0" cy="2002538"/>
          </a:xfrm>
          <a:prstGeom prst="rect">
            <a:avLst/>
          </a:prstGeom>
          <a:noFill/>
          <a:ln>
            <a:noFill/>
          </a:ln>
        </p:spPr>
      </p:pic>
      <p:sp>
        <p:nvSpPr>
          <p:cNvPr id="3249" name="Google Shape;3249;p1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0" name="Google Shape;3250;p1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325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p178"/>
          <p:cNvSpPr/>
          <p:nvPr/>
        </p:nvSpPr>
        <p:spPr>
          <a:xfrm>
            <a:off x="1352550" y="1683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3" name="Google Shape;3253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4" name="Google Shape;3254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255" name="Google Shape;3255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6" name="Google Shape;3256;p1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57" name="Google Shape;3257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58" name="Google Shape;3258;p1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59" name="Google Shape;3259;p178"/>
          <p:cNvSpPr txBox="1"/>
          <p:nvPr>
            <p:ph idx="3" type="subTitle"/>
          </p:nvPr>
        </p:nvSpPr>
        <p:spPr>
          <a:xfrm>
            <a:off x="12225" y="17028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0" name="Google Shape;3260;p178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1" name="Google Shape;3261;p178"/>
          <p:cNvSpPr/>
          <p:nvPr/>
        </p:nvSpPr>
        <p:spPr>
          <a:xfrm>
            <a:off x="1352550" y="3378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2" name="Google Shape;3262;p178"/>
          <p:cNvSpPr/>
          <p:nvPr/>
        </p:nvSpPr>
        <p:spPr>
          <a:xfrm>
            <a:off x="1352550" y="42237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3" name="Google Shape;3263;p178"/>
          <p:cNvSpPr txBox="1"/>
          <p:nvPr>
            <p:ph idx="4" type="subTitle"/>
          </p:nvPr>
        </p:nvSpPr>
        <p:spPr>
          <a:xfrm>
            <a:off x="-12225" y="25383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4" name="Google Shape;3264;p178"/>
          <p:cNvSpPr txBox="1"/>
          <p:nvPr>
            <p:ph idx="5" type="subTitle"/>
          </p:nvPr>
        </p:nvSpPr>
        <p:spPr>
          <a:xfrm>
            <a:off x="0" y="3381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65" name="Google Shape;3265;p178"/>
          <p:cNvSpPr txBox="1"/>
          <p:nvPr>
            <p:ph idx="6" type="subTitle"/>
          </p:nvPr>
        </p:nvSpPr>
        <p:spPr>
          <a:xfrm>
            <a:off x="-12300" y="42237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66" name="Google Shape;3266;p17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7076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7" name="Google Shape;3267;p17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5318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8" name="Google Shape;3268;p17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60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9" name="Google Shape;3269;p17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42213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3270" name="Shape 3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1" name="Google Shape;3271;p1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3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272" name="Google Shape;3272;p1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3" name="Google Shape;3273;p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274" name="Google Shape;3274;p1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75" name="Google Shape;3275;p1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6" name="Google Shape;3276;p17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277" name="Google Shape;3277;p1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8" name="Google Shape;3278;p1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9" name="Google Shape;3279;p1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0" name="Google Shape;3280;p17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3281" name="Shape 3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2" name="Google Shape;3282;p18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283" name="Google Shape;3283;p1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4" name="Google Shape;3284;p1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85" name="Google Shape;3285;p180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0" lang="en" sz="36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b="0" i="0" lang="en" sz="36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b="0" i="0" sz="36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286" name="Google Shape;3286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3287" name="Shape 3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8" name="Google Shape;3288;p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3289" name="Google Shape;3289;p1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3290" name="Shape 3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1" name="Google Shape;3291;p18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3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292" name="Google Shape;3292;p18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3" name="Google Shape;3293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294" name="Google Shape;3294;p1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95" name="Google Shape;3295;p18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6" name="Google Shape;3296;p18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97" name="Google Shape;3297;p18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8" name="Google Shape;3298;p18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299" name="Google Shape;3299;p1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3300" name="Shape 3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1" name="Google Shape;3301;p18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302" name="Google Shape;3302;p18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03" name="Google Shape;3303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04" name="Google Shape;3304;p1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3305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6" name="Google Shape;3306;p18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3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307" name="Google Shape;3307;p1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8" name="Google Shape;3308;p18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a 2U, Inc. brand.  All Rights Reserved.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9" name="Google Shape;3309;p18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10" name="Google Shape;3310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311" name="Google Shape;3311;p18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2" name="Google Shape;3312;p18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3" name="Google Shape;3313;p18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14" name="Google Shape;3314;p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10" y="1231212"/>
            <a:ext cx="2286000" cy="1703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3315" name="Shape 3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6" name="Google Shape;3316;p18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3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317" name="Google Shape;3317;p18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8" name="Google Shape;3318;p18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19" name="Google Shape;3319;p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320" name="Google Shape;3320;p18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1" name="Google Shape;3321;p18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2" name="Google Shape;3322;p18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23" name="Google Shape;3323;p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735" y="1058550"/>
            <a:ext cx="2560325" cy="1920240"/>
          </a:xfrm>
          <a:prstGeom prst="rect">
            <a:avLst/>
          </a:prstGeom>
          <a:noFill/>
          <a:ln>
            <a:noFill/>
          </a:ln>
        </p:spPr>
      </p:pic>
      <p:sp>
        <p:nvSpPr>
          <p:cNvPr id="3324" name="Google Shape;3324;p18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a 2U, Inc. brand.  All Rights Reserved.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3325" name="Shape 3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6" name="Google Shape;3326;p18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3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327" name="Google Shape;3327;p18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8" name="Google Shape;3328;p18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329" name="Google Shape;3329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330" name="Google Shape;3330;p18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1" name="Google Shape;3331;p18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32" name="Google Shape;3332;p18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33" name="Google Shape;3333;p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52144"/>
            <a:ext cx="2286000" cy="1691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34" name="Google Shape;3334;p18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a 2U, Inc. brand.  All Rights Reserved.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335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6" name="Google Shape;3336;p18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3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337" name="Google Shape;3337;p18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8" name="Google Shape;3338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3339" name="Google Shape;3339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010" y="1193200"/>
            <a:ext cx="2286000" cy="1691640"/>
          </a:xfrm>
          <a:prstGeom prst="rect">
            <a:avLst/>
          </a:prstGeom>
          <a:noFill/>
          <a:ln>
            <a:noFill/>
          </a:ln>
        </p:spPr>
      </p:pic>
      <p:sp>
        <p:nvSpPr>
          <p:cNvPr id="3340" name="Google Shape;3340;p18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41" name="Google Shape;3341;p18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2" name="Google Shape;3342;p18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3" name="Google Shape;3343;p18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44" name="Google Shape;3344;p18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a 2U, Inc. brand.  All Rights Reserved.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6" name="Google Shape;3346;p18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3" cy="4593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347" name="Google Shape;3347;p18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8" name="Google Shape;3348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349" name="Google Shape;3349;p18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50" name="Google Shape;3350;p18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1" name="Google Shape;3351;p18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2" name="Google Shape;3352;p18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53" name="Google Shape;3353;p18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a 2U, Inc. brand.  All Rights Reserved.</a:t>
            </a: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4" name="Google Shape;3354;p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2 Title Slide:DigitalMarketing Worksheets">
  <p:cSld name="CUSTOM_6">
    <p:spTree>
      <p:nvGrpSpPr>
        <p:cNvPr id="3355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6" name="Google Shape;3356;p1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4800" y="242804"/>
            <a:ext cx="8595301" cy="462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7" name="Google Shape;3357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850" y="613825"/>
            <a:ext cx="2919175" cy="29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8" name="Google Shape;3358;p18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9" name="Google Shape;3359;p1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sp>
        <p:nvSpPr>
          <p:cNvPr id="3360" name="Google Shape;3360;p18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b="0" i="0" sz="1800" u="none" cap="none" strike="noStrik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61" name="Google Shape;3361;p189"/>
          <p:cNvSpPr txBox="1"/>
          <p:nvPr/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362" name="Google Shape;3362;p18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2019 Trilogy Education Services, a 2U, Inc. brand.  All Rights Reserved.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3" name="Google Shape;3363;p189"/>
          <p:cNvSpPr txBox="1"/>
          <p:nvPr>
            <p:ph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4" name="Google Shape;3364;p189"/>
          <p:cNvSpPr txBox="1"/>
          <p:nvPr>
            <p:ph idx="2"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3365" name="Shape 3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6" name="Google Shape;3366;p19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3367" name="Google Shape;3367;p19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68" name="Google Shape;3368;p19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69" name="Google Shape;3369;p19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0" name="Google Shape;3370;p19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71" name="Google Shape;3371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72" name="Google Shape;3372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73" name="Google Shape;3373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4" name="Google Shape;3374;p19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3375" name="Shape 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6" name="Google Shape;3376;p19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3377" name="Google Shape;3377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78" name="Google Shape;3378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79" name="Google Shape;3379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0" name="Google Shape;3380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1" name="Google Shape;3381;p19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3382" name="Google Shape;3382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3" name="Google Shape;3383;p19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4" name="Google Shape;3384;p19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3385" name="Shape 3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6" name="Google Shape;3386;p19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87" name="Google Shape;3387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88" name="Google Shape;3388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9" name="Google Shape;3389;p19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390" name="Google Shape;3390;p19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91" name="Google Shape;3391;p19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392" name="Google Shape;3392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93" name="Google Shape;3393;p19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394" name="Google Shape;3394;p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2" cy="1144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6" name="Google Shape;3396;p19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3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397" name="Google Shape;3397;p19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8" name="Google Shape;3398;p193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3399" name="Google Shape;3399;p19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00" name="Google Shape;3400;p1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2" name="Google Shape;3402;p19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3" name="Google Shape;3403;p19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i="0" lang="en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i="0" sz="13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4" name="Google Shape;3404;p19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05" name="Google Shape;3405;p19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7" name="Google Shape;3407;p19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408" name="Google Shape;3408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09" name="Google Shape;3409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410" name="Google Shape;3410;p194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411" name="Google Shape;3411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2" name="Google Shape;3412;p19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13" name="Google Shape;3413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14" name="Google Shape;3414;p19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5" name="Google Shape;3415;p19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3416" name="Shape 3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7" name="Google Shape;3417;p1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8" name="Google Shape;3418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19" name="Google Shape;3419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20" name="Google Shape;3420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1" name="Google Shape;3421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22" name="Google Shape;3422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23" name="Google Shape;3423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424" name="Google Shape;3424;p19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3425" name="Google Shape;3425;p1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26" name="Google Shape;3426;p1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7" name="Google Shape;3427;p19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3428" name="Google Shape;3428;p1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29" name="Google Shape;3429;p1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0" name="Google Shape;3430;p19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3431" name="Google Shape;3431;p1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2" name="Google Shape;3432;p1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33" name="Google Shape;3433;p19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3434" name="Google Shape;3434;p19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35" name="Google Shape;3435;p19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36" name="Google Shape;3436;p195"/>
          <p:cNvSpPr txBox="1"/>
          <p:nvPr>
            <p:ph idx="3" type="subTitle"/>
          </p:nvPr>
        </p:nvSpPr>
        <p:spPr>
          <a:xfrm>
            <a:off x="-12300" y="142120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37" name="Google Shape;3437;p1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Google Shape;3438;p1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Google Shape;3439;p1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Google Shape;3440;p19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1" name="Google Shape;3441;p19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2" name="Google Shape;3442;p19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3443" name="Shape 3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4" name="Google Shape;3444;p19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Google Shape;3445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46" name="Google Shape;3446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47" name="Google Shape;3447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48" name="Google Shape;3448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49" name="Google Shape;3449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50" name="Google Shape;3450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451" name="Google Shape;3451;p19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3452" name="Google Shape;3452;p1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53" name="Google Shape;3453;p19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4" name="Google Shape;3454;p19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3455" name="Google Shape;3455;p1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000000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000000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56" name="Google Shape;3456;p19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7" name="Google Shape;3457;p19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3458" name="Google Shape;3458;p1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59" name="Google Shape;3459;p19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60" name="Google Shape;3460;p19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461" name="Google Shape;3461;p1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62" name="Google Shape;3462;p19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63" name="Google Shape;3463;p19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4" name="Google Shape;3464;p19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5" name="Google Shape;3465;p19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p19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p19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8" name="Google Shape;3468;p19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9" name="Google Shape;3469;p19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470" name="Google Shape;3470;p19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3471" name="Google Shape;3471;p19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72" name="Google Shape;3472;p19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3" name="Google Shape;3473;p19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4" name="Google Shape;3474;p19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3475" name="Shape 3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6" name="Google Shape;3476;p19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7" name="Google Shape;3477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78" name="Google Shape;3478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479" name="Google Shape;3479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80" name="Google Shape;3480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81" name="Google Shape;3481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82" name="Google Shape;3482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483" name="Google Shape;3483;p19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484" name="Google Shape;3484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5" name="Google Shape;3485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86" name="Google Shape;3486;p1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87" name="Google Shape;3487;p19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8" name="Google Shape;3488;p19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489" name="Google Shape;3489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90" name="Google Shape;3490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1" name="Google Shape;3491;p19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2" name="Google Shape;3492;p19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493" name="Google Shape;3493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94" name="Google Shape;3494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5" name="Google Shape;3495;p19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96" name="Google Shape;3496;p19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497" name="Google Shape;3497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98" name="Google Shape;3498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9" name="Google Shape;3499;p19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0" name="Google Shape;3500;p19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501" name="Google Shape;3501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02" name="Google Shape;3502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3" name="Google Shape;3503;p19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04" name="Google Shape;3504;p19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505" name="Google Shape;3505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06" name="Google Shape;3506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07" name="Google Shape;3507;p19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8" name="Google Shape;3508;p19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9" name="Google Shape;3509;p19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0" name="Google Shape;3510;p19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1" name="Google Shape;3511;p19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3512" name="Shape 3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3" name="Google Shape;3513;p19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4" name="Google Shape;3514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15" name="Google Shape;3515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516" name="Google Shape;3516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7" name="Google Shape;3517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8" name="Google Shape;3518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19" name="Google Shape;3519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520" name="Google Shape;3520;p19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521" name="Google Shape;3521;p1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22" name="Google Shape;3522;p1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3" name="Google Shape;3523;p19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24" name="Google Shape;3524;p19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5" name="Google Shape;3525;p19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526" name="Google Shape;3526;p1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27" name="Google Shape;3527;p1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8" name="Google Shape;3528;p19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29" name="Google Shape;3529;p19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530" name="Google Shape;3530;p1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31" name="Google Shape;3531;p1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2" name="Google Shape;3532;p19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3" name="Google Shape;3533;p19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534" name="Google Shape;3534;p1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35" name="Google Shape;3535;p1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6" name="Google Shape;3536;p19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37" name="Google Shape;3537;p19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538" name="Google Shape;3538;p1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39" name="Google Shape;3539;p1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0" name="Google Shape;3540;p19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1" name="Google Shape;3541;p19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542" name="Google Shape;3542;p19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b="0" i="0" lang="en" sz="3000" u="none" cap="none" strike="noStrike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b="0" i="0" sz="3000" u="none" cap="none" strike="noStrik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43" name="Google Shape;3543;p19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44" name="Google Shape;3544;p19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5" name="Google Shape;3545;p19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6" name="Google Shape;3546;p19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7" name="Google Shape;3547;p1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48" name="Google Shape;3548;p19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549" name="Shape 3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0" name="Google Shape;3550;p19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1" name="Google Shape;3551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52" name="Google Shape;3552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553" name="Google Shape;3553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4" name="Google Shape;3554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55" name="Google Shape;3555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56" name="Google Shape;3556;p1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557" name="Google Shape;3557;p199"/>
          <p:cNvGrpSpPr/>
          <p:nvPr/>
        </p:nvGrpSpPr>
        <p:grpSpPr>
          <a:xfrm>
            <a:off x="457222" y="1149804"/>
            <a:ext cx="713194" cy="446423"/>
            <a:chOff x="457200" y="1466425"/>
            <a:chExt cx="776900" cy="486300"/>
          </a:xfrm>
        </p:grpSpPr>
        <p:sp>
          <p:nvSpPr>
            <p:cNvPr id="3558" name="Google Shape;3558;p1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59" name="Google Shape;3559;p1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0" name="Google Shape;3560;p19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1" name="Google Shape;3561;p19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2" name="Google Shape;3562;p199"/>
          <p:cNvGrpSpPr/>
          <p:nvPr/>
        </p:nvGrpSpPr>
        <p:grpSpPr>
          <a:xfrm>
            <a:off x="457222" y="1672429"/>
            <a:ext cx="713194" cy="446423"/>
            <a:chOff x="457200" y="1466425"/>
            <a:chExt cx="776900" cy="486300"/>
          </a:xfrm>
        </p:grpSpPr>
        <p:sp>
          <p:nvSpPr>
            <p:cNvPr id="3563" name="Google Shape;3563;p1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4" name="Google Shape;3564;p1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65" name="Google Shape;3565;p19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66" name="Google Shape;3566;p19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67" name="Google Shape;3567;p199"/>
          <p:cNvGrpSpPr/>
          <p:nvPr/>
        </p:nvGrpSpPr>
        <p:grpSpPr>
          <a:xfrm>
            <a:off x="457197" y="2195579"/>
            <a:ext cx="713194" cy="446423"/>
            <a:chOff x="457200" y="1466425"/>
            <a:chExt cx="776900" cy="486300"/>
          </a:xfrm>
        </p:grpSpPr>
        <p:sp>
          <p:nvSpPr>
            <p:cNvPr id="3568" name="Google Shape;3568;p1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69" name="Google Shape;3569;p1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0" name="Google Shape;3570;p19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1" name="Google Shape;3571;p19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2" name="Google Shape;3572;p199"/>
          <p:cNvGrpSpPr/>
          <p:nvPr/>
        </p:nvGrpSpPr>
        <p:grpSpPr>
          <a:xfrm>
            <a:off x="457197" y="2718204"/>
            <a:ext cx="713194" cy="446423"/>
            <a:chOff x="457200" y="1466425"/>
            <a:chExt cx="776900" cy="486300"/>
          </a:xfrm>
        </p:grpSpPr>
        <p:sp>
          <p:nvSpPr>
            <p:cNvPr id="3573" name="Google Shape;3573;p1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4" name="Google Shape;3574;p1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75" name="Google Shape;3575;p19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76" name="Google Shape;3576;p19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7" name="Google Shape;3577;p199"/>
          <p:cNvGrpSpPr/>
          <p:nvPr/>
        </p:nvGrpSpPr>
        <p:grpSpPr>
          <a:xfrm>
            <a:off x="457222" y="3240829"/>
            <a:ext cx="713194" cy="446423"/>
            <a:chOff x="457200" y="1466425"/>
            <a:chExt cx="776900" cy="486300"/>
          </a:xfrm>
        </p:grpSpPr>
        <p:sp>
          <p:nvSpPr>
            <p:cNvPr id="3578" name="Google Shape;3578;p1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9" name="Google Shape;3579;p1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0" name="Google Shape;3580;p19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1" name="Google Shape;3581;p19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2" name="Google Shape;3582;p199"/>
          <p:cNvGrpSpPr/>
          <p:nvPr/>
        </p:nvGrpSpPr>
        <p:grpSpPr>
          <a:xfrm>
            <a:off x="457222" y="3763454"/>
            <a:ext cx="713194" cy="446423"/>
            <a:chOff x="457200" y="1466425"/>
            <a:chExt cx="776900" cy="486300"/>
          </a:xfrm>
        </p:grpSpPr>
        <p:sp>
          <p:nvSpPr>
            <p:cNvPr id="3583" name="Google Shape;3583;p1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4" name="Google Shape;3584;p1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85" name="Google Shape;3585;p19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6" name="Google Shape;3586;p19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87" name="Google Shape;3587;p199"/>
          <p:cNvGrpSpPr/>
          <p:nvPr/>
        </p:nvGrpSpPr>
        <p:grpSpPr>
          <a:xfrm>
            <a:off x="457222" y="4311604"/>
            <a:ext cx="713194" cy="446423"/>
            <a:chOff x="457200" y="1466425"/>
            <a:chExt cx="776900" cy="486300"/>
          </a:xfrm>
        </p:grpSpPr>
        <p:sp>
          <p:nvSpPr>
            <p:cNvPr id="3588" name="Google Shape;3588;p19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b="0" i="0" lang="en" sz="26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6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9" name="Google Shape;3589;p19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0" name="Google Shape;3590;p19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591" name="Shape 3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2" name="Google Shape;3592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3" name="Google Shape;3593;p2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594" name="Google Shape;3594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5" name="Google Shape;3595;p2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96" name="Google Shape;3596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97" name="Google Shape;3597;p2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8" name="Google Shape;3598;p20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99" name="Google Shape;3599;p200"/>
          <p:cNvGrpSpPr/>
          <p:nvPr/>
        </p:nvGrpSpPr>
        <p:grpSpPr>
          <a:xfrm>
            <a:off x="457427" y="3873039"/>
            <a:ext cx="602564" cy="377174"/>
            <a:chOff x="457200" y="1466425"/>
            <a:chExt cx="776900" cy="486300"/>
          </a:xfrm>
        </p:grpSpPr>
        <p:sp>
          <p:nvSpPr>
            <p:cNvPr id="3600" name="Google Shape;3600;p2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01" name="Google Shape;3601;p2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2" name="Google Shape;3602;p20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3" name="Google Shape;3603;p20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4" name="Google Shape;3604;p200"/>
          <p:cNvGrpSpPr/>
          <p:nvPr/>
        </p:nvGrpSpPr>
        <p:grpSpPr>
          <a:xfrm>
            <a:off x="457315" y="4311143"/>
            <a:ext cx="602564" cy="377174"/>
            <a:chOff x="457200" y="1466425"/>
            <a:chExt cx="776900" cy="486300"/>
          </a:xfrm>
        </p:grpSpPr>
        <p:sp>
          <p:nvSpPr>
            <p:cNvPr id="3605" name="Google Shape;3605;p2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06" name="Google Shape;3606;p2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7" name="Google Shape;3607;p20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08" name="Google Shape;3608;p20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09" name="Google Shape;3609;p200"/>
          <p:cNvGrpSpPr/>
          <p:nvPr/>
        </p:nvGrpSpPr>
        <p:grpSpPr>
          <a:xfrm>
            <a:off x="457377" y="2996664"/>
            <a:ext cx="602564" cy="377174"/>
            <a:chOff x="457200" y="1466425"/>
            <a:chExt cx="776900" cy="486300"/>
          </a:xfrm>
        </p:grpSpPr>
        <p:sp>
          <p:nvSpPr>
            <p:cNvPr id="3610" name="Google Shape;3610;p2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1" name="Google Shape;3611;p2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2" name="Google Shape;3612;p20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3" name="Google Shape;3613;p20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4" name="Google Shape;3614;p200"/>
          <p:cNvGrpSpPr/>
          <p:nvPr/>
        </p:nvGrpSpPr>
        <p:grpSpPr>
          <a:xfrm>
            <a:off x="457265" y="3434768"/>
            <a:ext cx="602564" cy="377174"/>
            <a:chOff x="457200" y="1466425"/>
            <a:chExt cx="776900" cy="486300"/>
          </a:xfrm>
        </p:grpSpPr>
        <p:sp>
          <p:nvSpPr>
            <p:cNvPr id="3615" name="Google Shape;3615;p2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16" name="Google Shape;3616;p2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17" name="Google Shape;3617;p20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18" name="Google Shape;3618;p20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19" name="Google Shape;3619;p200"/>
          <p:cNvGrpSpPr/>
          <p:nvPr/>
        </p:nvGrpSpPr>
        <p:grpSpPr>
          <a:xfrm>
            <a:off x="457402" y="2135289"/>
            <a:ext cx="602564" cy="377174"/>
            <a:chOff x="457200" y="1466425"/>
            <a:chExt cx="776900" cy="486300"/>
          </a:xfrm>
        </p:grpSpPr>
        <p:sp>
          <p:nvSpPr>
            <p:cNvPr id="3620" name="Google Shape;3620;p2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1" name="Google Shape;3621;p2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2" name="Google Shape;3622;p20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3" name="Google Shape;3623;p20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4" name="Google Shape;3624;p200"/>
          <p:cNvGrpSpPr/>
          <p:nvPr/>
        </p:nvGrpSpPr>
        <p:grpSpPr>
          <a:xfrm>
            <a:off x="457290" y="2573393"/>
            <a:ext cx="602564" cy="377174"/>
            <a:chOff x="457200" y="1466425"/>
            <a:chExt cx="776900" cy="486300"/>
          </a:xfrm>
        </p:grpSpPr>
        <p:sp>
          <p:nvSpPr>
            <p:cNvPr id="3625" name="Google Shape;3625;p2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6" name="Google Shape;3626;p2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27" name="Google Shape;3627;p20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28" name="Google Shape;3628;p20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29" name="Google Shape;3629;p200"/>
          <p:cNvGrpSpPr/>
          <p:nvPr/>
        </p:nvGrpSpPr>
        <p:grpSpPr>
          <a:xfrm>
            <a:off x="457352" y="1258914"/>
            <a:ext cx="602564" cy="377174"/>
            <a:chOff x="457200" y="1466425"/>
            <a:chExt cx="776900" cy="486300"/>
          </a:xfrm>
        </p:grpSpPr>
        <p:sp>
          <p:nvSpPr>
            <p:cNvPr id="3630" name="Google Shape;3630;p2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1" name="Google Shape;3631;p2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2" name="Google Shape;3632;p20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33" name="Google Shape;3633;p20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4" name="Google Shape;3634;p200"/>
          <p:cNvGrpSpPr/>
          <p:nvPr/>
        </p:nvGrpSpPr>
        <p:grpSpPr>
          <a:xfrm>
            <a:off x="457240" y="1697018"/>
            <a:ext cx="602564" cy="377174"/>
            <a:chOff x="457200" y="1466425"/>
            <a:chExt cx="776900" cy="486300"/>
          </a:xfrm>
        </p:grpSpPr>
        <p:sp>
          <p:nvSpPr>
            <p:cNvPr id="3635" name="Google Shape;3635;p20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6" name="Google Shape;3636;p20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7" name="Google Shape;3637;p20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3638" name="Shape 3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9" name="Google Shape;3639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0" name="Google Shape;3640;p2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641" name="Google Shape;3641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2" name="Google Shape;3642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43" name="Google Shape;3643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4" name="Google Shape;3644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45" name="Google Shape;3645;p20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6" name="Google Shape;3646;p201"/>
          <p:cNvGrpSpPr/>
          <p:nvPr/>
        </p:nvGrpSpPr>
        <p:grpSpPr>
          <a:xfrm>
            <a:off x="457427" y="3873039"/>
            <a:ext cx="602564" cy="377174"/>
            <a:chOff x="457200" y="1466425"/>
            <a:chExt cx="776900" cy="486300"/>
          </a:xfrm>
        </p:grpSpPr>
        <p:sp>
          <p:nvSpPr>
            <p:cNvPr id="3647" name="Google Shape;3647;p2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8" name="Google Shape;3648;p2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49" name="Google Shape;3649;p20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0" name="Google Shape;3650;p20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1" name="Google Shape;3651;p201"/>
          <p:cNvGrpSpPr/>
          <p:nvPr/>
        </p:nvGrpSpPr>
        <p:grpSpPr>
          <a:xfrm>
            <a:off x="457315" y="4311143"/>
            <a:ext cx="602564" cy="377174"/>
            <a:chOff x="457200" y="1466425"/>
            <a:chExt cx="776900" cy="486300"/>
          </a:xfrm>
        </p:grpSpPr>
        <p:sp>
          <p:nvSpPr>
            <p:cNvPr id="3652" name="Google Shape;3652;p2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53" name="Google Shape;3653;p2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4" name="Google Shape;3654;p20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55" name="Google Shape;3655;p20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56" name="Google Shape;3656;p201"/>
          <p:cNvGrpSpPr/>
          <p:nvPr/>
        </p:nvGrpSpPr>
        <p:grpSpPr>
          <a:xfrm>
            <a:off x="457377" y="2996664"/>
            <a:ext cx="602564" cy="377174"/>
            <a:chOff x="457200" y="1466425"/>
            <a:chExt cx="776900" cy="486300"/>
          </a:xfrm>
        </p:grpSpPr>
        <p:sp>
          <p:nvSpPr>
            <p:cNvPr id="3657" name="Google Shape;3657;p2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58" name="Google Shape;3658;p2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59" name="Google Shape;3659;p20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0" name="Google Shape;3660;p20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1" name="Google Shape;3661;p201"/>
          <p:cNvGrpSpPr/>
          <p:nvPr/>
        </p:nvGrpSpPr>
        <p:grpSpPr>
          <a:xfrm>
            <a:off x="457265" y="3434768"/>
            <a:ext cx="602564" cy="377174"/>
            <a:chOff x="457200" y="1466425"/>
            <a:chExt cx="776900" cy="486300"/>
          </a:xfrm>
        </p:grpSpPr>
        <p:sp>
          <p:nvSpPr>
            <p:cNvPr id="3662" name="Google Shape;3662;p2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3" name="Google Shape;3663;p2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4" name="Google Shape;3664;p20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65" name="Google Shape;3665;p20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66" name="Google Shape;3666;p201"/>
          <p:cNvGrpSpPr/>
          <p:nvPr/>
        </p:nvGrpSpPr>
        <p:grpSpPr>
          <a:xfrm>
            <a:off x="457402" y="2135289"/>
            <a:ext cx="602564" cy="377174"/>
            <a:chOff x="457200" y="1466425"/>
            <a:chExt cx="776900" cy="486300"/>
          </a:xfrm>
        </p:grpSpPr>
        <p:sp>
          <p:nvSpPr>
            <p:cNvPr id="3667" name="Google Shape;3667;p2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68" name="Google Shape;3668;p2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69" name="Google Shape;3669;p20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0" name="Google Shape;3670;p20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1" name="Google Shape;3671;p201"/>
          <p:cNvGrpSpPr/>
          <p:nvPr/>
        </p:nvGrpSpPr>
        <p:grpSpPr>
          <a:xfrm>
            <a:off x="457290" y="2573393"/>
            <a:ext cx="602564" cy="377174"/>
            <a:chOff x="457200" y="1466425"/>
            <a:chExt cx="776900" cy="486300"/>
          </a:xfrm>
        </p:grpSpPr>
        <p:sp>
          <p:nvSpPr>
            <p:cNvPr id="3672" name="Google Shape;3672;p2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3" name="Google Shape;3673;p2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4" name="Google Shape;3674;p20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75" name="Google Shape;3675;p20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6" name="Google Shape;3676;p201"/>
          <p:cNvGrpSpPr/>
          <p:nvPr/>
        </p:nvGrpSpPr>
        <p:grpSpPr>
          <a:xfrm>
            <a:off x="457352" y="1258914"/>
            <a:ext cx="602564" cy="377174"/>
            <a:chOff x="457200" y="1466425"/>
            <a:chExt cx="776900" cy="486300"/>
          </a:xfrm>
        </p:grpSpPr>
        <p:sp>
          <p:nvSpPr>
            <p:cNvPr id="3677" name="Google Shape;3677;p2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8" name="Google Shape;3678;p2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79" name="Google Shape;3679;p20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0" name="Google Shape;3680;p20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81" name="Google Shape;3681;p201"/>
          <p:cNvGrpSpPr/>
          <p:nvPr/>
        </p:nvGrpSpPr>
        <p:grpSpPr>
          <a:xfrm>
            <a:off x="457240" y="1697018"/>
            <a:ext cx="602564" cy="377174"/>
            <a:chOff x="457200" y="1466425"/>
            <a:chExt cx="776900" cy="486300"/>
          </a:xfrm>
        </p:grpSpPr>
        <p:sp>
          <p:nvSpPr>
            <p:cNvPr id="3682" name="Google Shape;3682;p20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0" i="0" lang="en" sz="2000" u="none" cap="none" strike="noStrike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b="0" i="0" sz="20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3" name="Google Shape;3683;p20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4" name="Google Shape;3684;p20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3685" name="Shape 3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" name="Google Shape;3686;p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305138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687" name="Google Shape;3687;p202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8" name="Google Shape;3688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89" name="Google Shape;3689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690" name="Google Shape;3690;p2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1" name="Google Shape;3691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2" name="Google Shape;3692;p2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3" name="Google Shape;3693;p2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4" name="Google Shape;3694;p202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695" name="Google Shape;3695;p202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6" name="Google Shape;3696;p202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7" name="Google Shape;3697;p202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98" name="Google Shape;3698;p202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99" name="Google Shape;3699;p202"/>
          <p:cNvGrpSpPr/>
          <p:nvPr/>
        </p:nvGrpSpPr>
        <p:grpSpPr>
          <a:xfrm>
            <a:off x="4936306" y="1423552"/>
            <a:ext cx="533372" cy="533480"/>
            <a:chOff x="457200" y="1378813"/>
            <a:chExt cx="695400" cy="695450"/>
          </a:xfrm>
        </p:grpSpPr>
        <p:sp>
          <p:nvSpPr>
            <p:cNvPr id="3700" name="Google Shape;3700;p20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01" name="Google Shape;3701;p20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2" name="Google Shape;3702;p202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3" name="Google Shape;3703;p202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4" name="Google Shape;3704;p202"/>
          <p:cNvSpPr txBox="1"/>
          <p:nvPr>
            <p:ph idx="7" type="subTitle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5" name="Google Shape;3705;p202"/>
          <p:cNvSpPr txBox="1"/>
          <p:nvPr>
            <p:ph idx="8" type="subTitle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  <a:defRPr b="0" i="0" sz="21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3706" name="Shape 3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7" name="Google Shape;3707;p2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08" name="Google Shape;3708;p2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09" name="Google Shape;3709;p2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0" name="Google Shape;3710;p2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11" name="Google Shape;3711;p2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12" name="Google Shape;3712;p2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13" name="Google Shape;3713;p203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14" name="Google Shape;3714;p203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5" name="Google Shape;3715;p203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6" name="Google Shape;3716;p203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7" name="Google Shape;3717;p203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8" name="Google Shape;3718;p203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19" name="Google Shape;3719;p203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20" name="Google Shape;3720;p203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1" name="Google Shape;3721;p203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2" name="Google Shape;3722;p203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3" name="Google Shape;3723;p203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4" name="Google Shape;3724;p203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25" name="Google Shape;3725;p203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n" sz="48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b="0" i="0" sz="4800" u="none" cap="none" strike="noStrike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726" name="Google Shape;3726;p203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7" name="Google Shape;3727;p203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8" name="Google Shape;3728;p203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29" name="Google Shape;3729;p203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0" name="Google Shape;3730;p203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1" name="Google Shape;3731;p203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2" name="Google Shape;3732;p203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3733" name="Shape 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4" name="Google Shape;3734;p20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5" name="Google Shape;3735;p2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36" name="Google Shape;3736;p2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37" name="Google Shape;3737;p2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38" name="Google Shape;3738;p2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39" name="Google Shape;3739;p2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40" name="Google Shape;3740;p2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1" name="Google Shape;3741;p20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2" name="Google Shape;3742;p20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3" name="Google Shape;3743;p20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4" name="Google Shape;3744;p20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5" name="Google Shape;3745;p20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6" name="Google Shape;3746;p20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47" name="Google Shape;3747;p20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748" name="Google Shape;3748;p2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9" name="Google Shape;3749;p20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0" name="Google Shape;3750;p20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1" name="Google Shape;3751;p2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3752" name="Shape 3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3" name="Google Shape;3753;p20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4" name="Google Shape;3754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55" name="Google Shape;3755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56" name="Google Shape;3756;p2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7" name="Google Shape;3757;p2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58" name="Google Shape;3758;p2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59" name="Google Shape;3759;p2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0" name="Google Shape;3760;p20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1" name="Google Shape;3761;p20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2" name="Google Shape;3762;p20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3" name="Google Shape;3763;p20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4" name="Google Shape;3764;p20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5" name="Google Shape;3765;p20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66" name="Google Shape;3766;p20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767" name="Google Shape;3767;p2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8" name="Google Shape;3768;p2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9" name="Google Shape;3769;p2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0" name="Google Shape;3770;p2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p20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3" name="Google Shape;3773;p2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4" name="Google Shape;3774;p2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75" name="Google Shape;3775;p2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6" name="Google Shape;3776;p2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77" name="Google Shape;3777;p2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78" name="Google Shape;3778;p2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79" name="Google Shape;3779;p20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0" name="Google Shape;3780;p20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1" name="Google Shape;3781;p20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2" name="Google Shape;3782;p20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3" name="Google Shape;3783;p20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4" name="Google Shape;3784;p20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85" name="Google Shape;3785;p20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786" name="Google Shape;3786;p20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7" name="Google Shape;3787;p20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8" name="Google Shape;3788;p20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9" name="Google Shape;3789;p20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p20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2" name="Google Shape;3792;p2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3" name="Google Shape;3793;p2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794" name="Google Shape;3794;p2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5" name="Google Shape;3795;p2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6" name="Google Shape;3796;p2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97" name="Google Shape;3797;p2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8" name="Google Shape;3798;p20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99" name="Google Shape;3799;p20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0" name="Google Shape;3800;p20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1" name="Google Shape;3801;p20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2" name="Google Shape;3802;p20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3" name="Google Shape;3803;p20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4" name="Google Shape;3804;p20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05" name="Google Shape;3805;p20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6" name="Google Shape;3806;p20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807" name="Google Shape;3807;p2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8" name="Google Shape;3808;p20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9" name="Google Shape;3809;p2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0" name="Google Shape;3810;p20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1" name="Google Shape;3811;p2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3812" name="Shape 3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3" name="Google Shape;3813;p20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4" name="Google Shape;3814;p2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15" name="Google Shape;3815;p2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16" name="Google Shape;3816;p2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7" name="Google Shape;3817;p2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18" name="Google Shape;3818;p2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19" name="Google Shape;3819;p2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0" name="Google Shape;3820;p20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1" name="Google Shape;3821;p20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2" name="Google Shape;3822;p20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3" name="Google Shape;3823;p20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4" name="Google Shape;3824;p20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5" name="Google Shape;3825;p20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6" name="Google Shape;3826;p20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27" name="Google Shape;3827;p20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8" name="Google Shape;3828;p20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829" name="Google Shape;3829;p2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0" name="Google Shape;3830;p2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1" name="Google Shape;3831;p2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2" name="Google Shape;3832;p2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3" name="Google Shape;3833;p2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3834" name="Shape 3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5" name="Google Shape;3835;p20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6" name="Google Shape;3836;p2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7" name="Google Shape;3837;p2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38" name="Google Shape;3838;p2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39" name="Google Shape;3839;p2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40" name="Google Shape;3840;p2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1" name="Google Shape;3841;p2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2" name="Google Shape;3842;p20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3" name="Google Shape;3843;p20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4" name="Google Shape;3844;p20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5" name="Google Shape;3845;p20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6" name="Google Shape;3846;p20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7" name="Google Shape;3847;p20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8" name="Google Shape;3848;p20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49" name="Google Shape;3849;p20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0" name="Google Shape;3850;p20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851" name="Google Shape;3851;p20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2" name="Google Shape;3852;p20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3" name="Google Shape;3853;p20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4" name="Google Shape;3854;p20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5" name="Google Shape;3855;p20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3856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7" name="Google Shape;3857;p21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8" name="Google Shape;3858;p2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59" name="Google Shape;3859;p2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60" name="Google Shape;3860;p2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1" name="Google Shape;3861;p2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62" name="Google Shape;3862;p2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3" name="Google Shape;3863;p2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4" name="Google Shape;3864;p21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5" name="Google Shape;3865;p21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6" name="Google Shape;3866;p21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7" name="Google Shape;3867;p21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8" name="Google Shape;3868;p21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69" name="Google Shape;3869;p21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0" name="Google Shape;3870;p21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71" name="Google Shape;3871;p21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2" name="Google Shape;3872;p21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873" name="Google Shape;3873;p21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4" name="Google Shape;3874;p21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p21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p21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7" name="Google Shape;3877;p21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3878" name="Shape 3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9" name="Google Shape;3879;p21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0" name="Google Shape;3880;p2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1" name="Google Shape;3881;p2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882" name="Google Shape;3882;p2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3" name="Google Shape;3883;p2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84" name="Google Shape;3884;p2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5" name="Google Shape;3885;p2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6" name="Google Shape;3886;p21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87" name="Google Shape;3887;p21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8" name="Google Shape;3888;p21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9" name="Google Shape;3889;p21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0" name="Google Shape;3890;p21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1" name="Google Shape;3891;p21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2" name="Google Shape;3892;p21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3" name="Google Shape;3893;p21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4" name="Google Shape;3894;p21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5" name="Google Shape;3895;p21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96" name="Google Shape;3896;p21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897" name="Google Shape;3897;p2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8" name="Google Shape;3898;p21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9" name="Google Shape;3899;p2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0" name="Google Shape;3900;p21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1" name="Google Shape;3901;p2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2" name="Google Shape;3902;p21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3903" name="Shape 3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4" name="Google Shape;3904;p21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p2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06" name="Google Shape;3906;p2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07" name="Google Shape;3907;p2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8" name="Google Shape;3908;p2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09" name="Google Shape;3909;p2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10" name="Google Shape;3910;p2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1" name="Google Shape;3911;p21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2" name="Google Shape;3912;p21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3" name="Google Shape;3913;p21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4" name="Google Shape;3914;p21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5" name="Google Shape;3915;p21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6" name="Google Shape;3916;p21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7" name="Google Shape;3917;p21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8" name="Google Shape;3918;p21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19" name="Google Shape;3919;p21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0" name="Google Shape;3920;p21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21" name="Google Shape;3921;p21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922" name="Google Shape;3922;p2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3" name="Google Shape;3923;p2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2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5" name="Google Shape;3925;p2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6" name="Google Shape;3926;p2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7" name="Google Shape;3927;p2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p21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0" name="Google Shape;3930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1" name="Google Shape;3931;p2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32" name="Google Shape;3932;p2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3" name="Google Shape;3933;p2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34" name="Google Shape;3934;p2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35" name="Google Shape;3935;p2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6" name="Google Shape;3936;p21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37" name="Google Shape;3937;p21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8" name="Google Shape;3938;p21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9" name="Google Shape;3939;p21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0" name="Google Shape;3940;p21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1" name="Google Shape;3941;p21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2" name="Google Shape;3942;p21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3" name="Google Shape;3943;p21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4" name="Google Shape;3944;p21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5" name="Google Shape;3945;p21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46" name="Google Shape;3946;p21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947" name="Google Shape;3947;p2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8" name="Google Shape;3948;p2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9" name="Google Shape;3949;p2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0" name="Google Shape;3950;p2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1" name="Google Shape;3951;p2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2" name="Google Shape;3952;p21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3953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p21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5" name="Google Shape;3955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56" name="Google Shape;3956;p2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57" name="Google Shape;3957;p2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8" name="Google Shape;3958;p2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59" name="Google Shape;3959;p2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0" name="Google Shape;3960;p2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1" name="Google Shape;3961;p21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2" name="Google Shape;3962;p21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3" name="Google Shape;3963;p21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4" name="Google Shape;3964;p21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5" name="Google Shape;3965;p21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6" name="Google Shape;3966;p21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7" name="Google Shape;3967;p21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8" name="Google Shape;3968;p21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69" name="Google Shape;3969;p21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0" name="Google Shape;3970;p21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71" name="Google Shape;3971;p21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972" name="Google Shape;3972;p2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3" name="Google Shape;3973;p2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4" name="Google Shape;3974;p2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5" name="Google Shape;3975;p2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6" name="Google Shape;3976;p2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7" name="Google Shape;3977;p21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p21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0" name="Google Shape;3980;p2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1" name="Google Shape;3981;p2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982" name="Google Shape;3982;p2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3" name="Google Shape;3983;p2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84" name="Google Shape;3984;p2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5" name="Google Shape;3985;p2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6" name="Google Shape;3986;p21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7" name="Google Shape;3987;p21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8" name="Google Shape;3988;p21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89" name="Google Shape;3989;p21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0" name="Google Shape;3990;p21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1" name="Google Shape;3991;p21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2" name="Google Shape;3992;p21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3" name="Google Shape;3993;p21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4" name="Google Shape;3994;p21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5" name="Google Shape;3995;p21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6" name="Google Shape;3996;p21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97" name="Google Shape;3997;p21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8" name="Google Shape;3998;p21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999" name="Google Shape;3999;p2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0" name="Google Shape;4000;p21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Google Shape;4001;p2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2" name="Google Shape;4002;p21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3" name="Google Shape;4003;p2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4" name="Google Shape;4004;p215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5" name="Google Shape;4005;p21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7" name="Google Shape;4007;p21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8" name="Google Shape;4008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09" name="Google Shape;4009;p2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010" name="Google Shape;4010;p2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1" name="Google Shape;4011;p2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12" name="Google Shape;4012;p2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13" name="Google Shape;4013;p2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4" name="Google Shape;4014;p21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5" name="Google Shape;4015;p21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6" name="Google Shape;4016;p21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7" name="Google Shape;4017;p21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8" name="Google Shape;4018;p21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19" name="Google Shape;4019;p21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0" name="Google Shape;4020;p21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1" name="Google Shape;4021;p21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2" name="Google Shape;4022;p21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3" name="Google Shape;4023;p21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4" name="Google Shape;4024;p21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25" name="Google Shape;4025;p21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6" name="Google Shape;4026;p21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027" name="Google Shape;4027;p2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8" name="Google Shape;4028;p2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9" name="Google Shape;4029;p2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0" name="Google Shape;4030;p2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1" name="Google Shape;4031;p2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2" name="Google Shape;4032;p2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3" name="Google Shape;4033;p21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4034" name="Shape 4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5" name="Google Shape;4035;p21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6" name="Google Shape;4036;p2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37" name="Google Shape;4037;p2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038" name="Google Shape;4038;p2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9" name="Google Shape;4039;p2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40" name="Google Shape;4040;p2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41" name="Google Shape;4041;p2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42" name="Google Shape;4042;p21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43" name="Google Shape;4043;p21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4" name="Google Shape;4044;p21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45" name="Google Shape;4045;p21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6" name="Google Shape;4046;p21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47" name="Google Shape;4047;p21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8" name="Google Shape;4048;p21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49" name="Google Shape;4049;p21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0" name="Google Shape;4050;p21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1" name="Google Shape;4051;p21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2" name="Google Shape;4052;p21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53" name="Google Shape;4053;p21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4" name="Google Shape;4054;p21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055" name="Google Shape;4055;p21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6" name="Google Shape;4056;p21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7" name="Google Shape;4057;p21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8" name="Google Shape;4058;p21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9" name="Google Shape;4059;p21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0" name="Google Shape;4060;p21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1" name="Google Shape;4061;p217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4062" name="Shape 4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3" name="Google Shape;4063;p2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4" name="Google Shape;4064;p2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065" name="Google Shape;4065;p2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6" name="Google Shape;4066;p2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67" name="Google Shape;4067;p2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68" name="Google Shape;4068;p2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69" name="Google Shape;4069;p21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0" name="Google Shape;4070;p21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1" name="Google Shape;4071;p21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2" name="Google Shape;4072;p21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3" name="Google Shape;4073;p21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4" name="Google Shape;4074;p21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5" name="Google Shape;4075;p21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6" name="Google Shape;4076;p21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7" name="Google Shape;4077;p21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8" name="Google Shape;4078;p21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79" name="Google Shape;4079;p21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0" name="Google Shape;4080;p21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1" name="Google Shape;4081;p21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2" name="Google Shape;4082;p218"/>
          <p:cNvSpPr txBox="1"/>
          <p:nvPr>
            <p:ph idx="9" type="subTitle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83" name="Google Shape;4083;p21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4" name="Google Shape;4084;p21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085" name="Google Shape;4085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6" name="Google Shape;4086;p21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7" name="Google Shape;4087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8" name="Google Shape;4088;p21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9" name="Google Shape;4089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0" name="Google Shape;4090;p21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1" name="Google Shape;4091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2" name="Google Shape;4092;p21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2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5" name="Google Shape;4095;p2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096" name="Google Shape;4096;p2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7" name="Google Shape;4097;p2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98" name="Google Shape;4098;p2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99" name="Google Shape;4099;p2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0" name="Google Shape;4100;p21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1" name="Google Shape;4101;p21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2" name="Google Shape;4102;p21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3" name="Google Shape;4103;p21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4" name="Google Shape;4104;p21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5" name="Google Shape;4105;p21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6" name="Google Shape;4106;p21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7" name="Google Shape;4107;p21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8" name="Google Shape;4108;p21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9" name="Google Shape;4109;p21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0" name="Google Shape;4110;p21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1" name="Google Shape;4111;p21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2" name="Google Shape;4112;p21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p21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4" name="Google Shape;4114;p21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5" name="Google Shape;4115;p21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116" name="Google Shape;4116;p2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7" name="Google Shape;4117;p2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8" name="Google Shape;4118;p2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9" name="Google Shape;4119;p2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0" name="Google Shape;4120;p2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1" name="Google Shape;4121;p2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2" name="Google Shape;4122;p2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3" name="Google Shape;4123;p21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4124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p2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26" name="Google Shape;4126;p2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127" name="Google Shape;4127;p2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28" name="Google Shape;4128;p2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29" name="Google Shape;4129;p2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30" name="Google Shape;4130;p2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1" name="Google Shape;4131;p22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2" name="Google Shape;4132;p22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3" name="Google Shape;4133;p22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4" name="Google Shape;4134;p22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5" name="Google Shape;4135;p22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6" name="Google Shape;4136;p22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7" name="Google Shape;4137;p22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8" name="Google Shape;4138;p22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39" name="Google Shape;4139;p22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0" name="Google Shape;4140;p22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1" name="Google Shape;4141;p22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p22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3" name="Google Shape;4143;p22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4" name="Google Shape;4144;p22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5" name="Google Shape;4145;p22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22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147" name="Google Shape;4147;p22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8" name="Google Shape;4148;p22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9" name="Google Shape;4149;p22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0" name="Google Shape;4150;p22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1" name="Google Shape;4151;p22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2" name="Google Shape;4152;p22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3" name="Google Shape;4153;p22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4" name="Google Shape;4154;p22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4155" name="Shape 4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6" name="Google Shape;4156;p2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57" name="Google Shape;4157;p2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4158" name="Google Shape;4158;p2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9" name="Google Shape;4159;p2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160" name="Google Shape;4160;p2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61" name="Google Shape;4161;p2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2" name="Google Shape;4162;p22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3" name="Google Shape;4163;p22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4" name="Google Shape;4164;p22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5" name="Google Shape;4165;p22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6" name="Google Shape;4166;p22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7" name="Google Shape;4167;p22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68" name="Google Shape;4168;p22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9" name="Google Shape;4169;p22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0" name="Google Shape;4170;p22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1" name="Google Shape;4171;p22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2" name="Google Shape;4172;p22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3" name="Google Shape;4173;p22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4" name="Google Shape;4174;p22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5" name="Google Shape;4175;p22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76" name="Google Shape;4176;p22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22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178" name="Google Shape;4178;p22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9" name="Google Shape;4179;p22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0" name="Google Shape;4180;p22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1" name="Google Shape;4181;p22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2" name="Google Shape;4182;p22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3" name="Google Shape;4183;p22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4" name="Google Shape;4184;p22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5" name="Google Shape;4185;p22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4186" name="Shape 4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7" name="Google Shape;4187;p22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3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188" name="Google Shape;4188;p22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89" name="Google Shape;4189;p2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0" name="Google Shape;4190;p2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4191" name="Google Shape;4191;p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92" name="Google Shape;4192;p22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193" name="Google Shape;4193;p22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4194" name="Shape 4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Google Shape;4195;p2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196" name="Google Shape;4196;p2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7" name="Google Shape;4197;p223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8" name="Google Shape;4198;p223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199" name="Google Shape;4199;p223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0" name="Google Shape;4200;p223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223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4202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3" name="Google Shape;4203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204" name="Google Shape;4204;p2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5" name="Google Shape;4205;p224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b="0" i="0" sz="2400" u="none" cap="none" strike="noStrike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206" name="Google Shape;4206;p224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07" name="Google Shape;4207;p224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8" name="Google Shape;4208;p224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3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9" name="Google Shape;4209;p224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4210" name="Shape 4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1" name="Google Shape;4211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2" name="Google Shape;4212;p225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" sz="9600" u="none" cap="none" strike="noStrike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b="0" i="0" sz="9600" u="none" cap="none" strike="noStrike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213" name="Google Shape;4213;p2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4214" name="Shape 4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5" name="Google Shape;4215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6" name="Google Shape;4216;p226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0" i="0" lang="en" sz="4500" u="none" cap="none" strike="noStrike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b="0" i="0" sz="4500" u="none" cap="none" strike="noStrike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4217" name="Google Shape;4217;p2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4220" name="Shape 4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1" name="Google Shape;4221;p22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22" name="Google Shape;4222;p2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3" name="Google Shape;4223;p22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4224" name="Google Shape;4224;p22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25" name="Google Shape;4225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26" name="Google Shape;4226;p22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27" name="Google Shape;4227;p22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28" name="Google Shape;4228;p22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4229" name="Google Shape;4229;p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4230" name="Shape 4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1" name="Google Shape;4231;p22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32" name="Google Shape;4232;p2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3" name="Google Shape;4233;p22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34" name="Google Shape;4234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35" name="Google Shape;4235;p22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36" name="Google Shape;4236;p22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37" name="Google Shape;4237;p22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4238" name="Google Shape;4238;p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4239" name="Google Shape;4239;p22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4240" name="Shape 4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1" name="Google Shape;4241;p23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42" name="Google Shape;4242;p2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3" name="Google Shape;4243;p23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4244" name="Google Shape;4244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45" name="Google Shape;4245;p23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46" name="Google Shape;4246;p23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47" name="Google Shape;4247;p23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4248" name="Google Shape;4248;p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49" name="Google Shape;4249;p23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4250" name="Shape 4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1" name="Google Shape;4251;p23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52" name="Google Shape;4252;p2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3" name="Google Shape;4253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54" name="Google Shape;4254;p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55" name="Google Shape;4255;p23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56" name="Google Shape;4256;p23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57" name="Google Shape;4257;p23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58" name="Google Shape;4258;p23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4259" name="Google Shape;4259;p23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1" name="Google Shape;4261;p23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62" name="Google Shape;4262;p2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3" name="Google Shape;4263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64" name="Google Shape;4264;p23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65" name="Google Shape;4265;p23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66" name="Google Shape;4266;p23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67" name="Google Shape;4267;p23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4268" name="Google Shape;4268;p23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4269" name="Google Shape;4269;p2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4270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1" name="Google Shape;4271;p23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72" name="Google Shape;4272;p23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73" name="Google Shape;4273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74" name="Google Shape;4274;p23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275" name="Google Shape;4275;p23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76" name="Google Shape;4276;p23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77" name="Google Shape;4277;p23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4278" name="Google Shape;4278;p23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4279" name="Google Shape;4279;p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4280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1" name="Google Shape;4281;p23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282" name="Google Shape;4282;p23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83" name="Google Shape;4283;p23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4" name="Google Shape;4284;p2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4285" name="Shape 4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6" name="Google Shape;4286;p23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287" name="Google Shape;4287;p23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88" name="Google Shape;4288;p23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89" name="Google Shape;4289;p23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4290" name="Shape 4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1" name="Google Shape;4291;p2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92" name="Google Shape;4292;p2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293" name="Google Shape;4293;p2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4" name="Google Shape;4294;p2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5" name="Google Shape;4295;p2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96" name="Google Shape;4296;p23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97" name="Google Shape;4297;p23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4298" name="Shape 4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9" name="Google Shape;4299;p23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4300" name="Google Shape;4300;p23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01" name="Google Shape;4301;p23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02" name="Google Shape;4302;p23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03" name="Google Shape;4303;p23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304" name="Google Shape;4304;p2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5" name="Google Shape;4305;p2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6" name="Google Shape;4306;p23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07" name="Google Shape;4307;p23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4308" name="Shape 4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9" name="Google Shape;4309;p23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310" name="Google Shape;4310;p23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311" name="Google Shape;4311;p23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4312" name="Google Shape;4312;p23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13" name="Google Shape;4313;p23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4314" name="Shape 4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5" name="Google Shape;4315;p23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316" name="Google Shape;4316;p23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317" name="Google Shape;4317;p23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8" name="Google Shape;4318;p23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319" name="Google Shape;4319;p2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320" name="Google Shape;4320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4321" name="Google Shape;4321;p23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22" name="Google Shape;4322;p23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4" name="Google Shape;4324;p24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325" name="Google Shape;4325;p24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26" name="Google Shape;4326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27" name="Google Shape;4327;p24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28" name="Google Shape;4328;p24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329" name="Google Shape;4329;p24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4330" name="Google Shape;4330;p24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1" name="Google Shape;4331;p24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32" name="Google Shape;4332;p24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33" name="Google Shape;4333;p24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4334" name="Shape 4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5" name="Google Shape;4335;p24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36" name="Google Shape;4336;p2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7" name="Google Shape;4337;p2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38" name="Google Shape;4338;p2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39" name="Google Shape;4339;p24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4340" name="Google Shape;4340;p2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41" name="Google Shape;4341;p24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42" name="Google Shape;4342;p24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43" name="Google Shape;4343;p24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4344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5" name="Google Shape;4345;p24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346" name="Google Shape;4346;p24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7" name="Google Shape;4347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48" name="Google Shape;4348;p24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49" name="Google Shape;4349;p24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50" name="Google Shape;4350;p24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1" name="Google Shape;4351;p2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352" name="Google Shape;4352;p2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3" name="Google Shape;4353;p24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4354" name="Shape 4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5" name="Google Shape;4355;p24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356" name="Google Shape;4356;p2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7" name="Google Shape;4357;p24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358" name="Google Shape;4358;p24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59" name="Google Shape;4359;p24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360" name="Google Shape;4360;p2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1" name="Google Shape;4361;p24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362" name="Google Shape;4362;p2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  <p:sp>
        <p:nvSpPr>
          <p:cNvPr id="4363" name="Google Shape;4363;p24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4364" name="Shape 4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5" name="Google Shape;4365;p24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4366" name="Google Shape;4366;p24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367" name="Google Shape;4367;p24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4368" name="Google Shape;4368;p24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9" name="Google Shape;4369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70" name="Google Shape;4370;p24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71" name="Google Shape;4371;p24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72" name="Google Shape;4372;p2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73" name="Google Shape;4373;p24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74" name="Google Shape;4374;p24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4375" name="Shape 4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6" name="Google Shape;4376;p24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4377" name="Google Shape;4377;p2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78" name="Google Shape;4378;p24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4379" name="Google Shape;4379;p2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80" name="Google Shape;4380;p24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381" name="Google Shape;4381;p2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2" name="Google Shape;4382;p24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83" name="Google Shape;4383;p24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84" name="Google Shape;4384;p24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4385" name="Shape 4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6" name="Google Shape;4386;p2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7" name="Google Shape;4387;p2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88" name="Google Shape;4388;p2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389" name="Google Shape;4389;p2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0" name="Google Shape;4390;p2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91" name="Google Shape;4391;p2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4392" name="Google Shape;4392;p24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4393" name="Google Shape;4393;p2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94" name="Google Shape;4394;p2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5" name="Google Shape;4395;p24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4396" name="Google Shape;4396;p2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397" name="Google Shape;4397;p2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8" name="Google Shape;4398;p24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4399" name="Google Shape;4399;p2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00" name="Google Shape;4400;p2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1" name="Google Shape;4401;p24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4402" name="Google Shape;4402;p2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03" name="Google Shape;4403;p2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4" name="Google Shape;4404;p24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05" name="Google Shape;4405;p2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6" name="Google Shape;4406;p2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7" name="Google Shape;4407;p2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8" name="Google Shape;4408;p24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09" name="Google Shape;4409;p24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10" name="Google Shape;4410;p24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11" name="Google Shape;4411;p24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4412" name="Shape 4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" name="Google Shape;4413;p2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4" name="Google Shape;4414;p2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15" name="Google Shape;4415;p2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416" name="Google Shape;4416;p2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17" name="Google Shape;4417;p2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8" name="Google Shape;4418;p2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4419" name="Google Shape;4419;p24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4420" name="Google Shape;4420;p24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21" name="Google Shape;4421;p24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2" name="Google Shape;4422;p24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4423" name="Google Shape;4423;p24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24" name="Google Shape;4424;p24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5" name="Google Shape;4425;p24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4426" name="Google Shape;4426;p24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27" name="Google Shape;4427;p24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8" name="Google Shape;4428;p24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4429" name="Google Shape;4429;p24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30" name="Google Shape;4430;p24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1" name="Google Shape;4431;p24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32" name="Google Shape;4432;p2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3" name="Google Shape;4433;p2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4" name="Google Shape;4434;p2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5" name="Google Shape;4435;p2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36" name="Google Shape;4436;p24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37" name="Google Shape;4437;p24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4438" name="Google Shape;4438;p24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4439" name="Google Shape;4439;p24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40" name="Google Shape;4440;p24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41" name="Google Shape;4441;p2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2" name="Google Shape;4442;p2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43" name="Google Shape;4443;p24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5" name="Google Shape;4445;p24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6" name="Google Shape;4446;p2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47" name="Google Shape;4447;p2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448" name="Google Shape;4448;p2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9" name="Google Shape;4449;p2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0" name="Google Shape;4450;p2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4451" name="Google Shape;4451;p24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4452" name="Google Shape;4452;p2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53" name="Google Shape;4453;p2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4" name="Google Shape;4454;p2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55" name="Google Shape;4455;p24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6" name="Google Shape;4456;p24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4457" name="Google Shape;4457;p2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58" name="Google Shape;4458;p2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9" name="Google Shape;4459;p24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0" name="Google Shape;4460;p24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4461" name="Google Shape;4461;p2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62" name="Google Shape;4462;p2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3" name="Google Shape;4463;p24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4" name="Google Shape;4464;p24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4465" name="Google Shape;4465;p2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66" name="Google Shape;4466;p2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7" name="Google Shape;4467;p24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8" name="Google Shape;4468;p24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4469" name="Google Shape;4469;p2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70" name="Google Shape;4470;p2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1" name="Google Shape;4471;p24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72" name="Google Shape;4472;p24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4473" name="Google Shape;4473;p24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74" name="Google Shape;4474;p24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75" name="Google Shape;4475;p24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76" name="Google Shape;4476;p24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77" name="Google Shape;4477;p24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78" name="Google Shape;4478;p24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79" name="Google Shape;4479;p24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80" name="Google Shape;4480;p24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4481" name="Shape 4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2" name="Google Shape;4482;p24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3" name="Google Shape;4483;p2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84" name="Google Shape;4484;p2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485" name="Google Shape;4485;p2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6" name="Google Shape;4486;p2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7" name="Google Shape;4487;p2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4488" name="Google Shape;4488;p24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4489" name="Google Shape;4489;p2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90" name="Google Shape;4490;p2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1" name="Google Shape;4491;p249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92" name="Google Shape;4492;p24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3" name="Google Shape;4493;p24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4494" name="Google Shape;4494;p2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95" name="Google Shape;4495;p2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6" name="Google Shape;4496;p24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7" name="Google Shape;4497;p24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4498" name="Google Shape;4498;p2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499" name="Google Shape;4499;p2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0" name="Google Shape;4500;p24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1" name="Google Shape;4501;p24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4502" name="Google Shape;4502;p2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503" name="Google Shape;4503;p2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4" name="Google Shape;4504;p24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5" name="Google Shape;4505;p24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4506" name="Google Shape;4506;p2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507" name="Google Shape;4507;p2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8" name="Google Shape;4508;p24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09" name="Google Shape;4509;p24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4510" name="Google Shape;4510;p24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511" name="Google Shape;4511;p24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2" name="Google Shape;4512;p249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13" name="Google Shape;4513;p249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14" name="Google Shape;4514;p24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15" name="Google Shape;4515;p2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16" name="Google Shape;4516;p249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17" name="Google Shape;4517;p24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4518" name="Shape 4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9" name="Google Shape;4519;p250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0" name="Google Shape;4520;p2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21" name="Google Shape;4521;p2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522" name="Google Shape;4522;p2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3" name="Google Shape;4523;p2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4" name="Google Shape;4524;p2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4525" name="Google Shape;4525;p250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4526" name="Google Shape;4526;p2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27" name="Google Shape;4527;p2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8" name="Google Shape;4528;p250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29" name="Google Shape;4529;p250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0" name="Google Shape;4530;p250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4531" name="Google Shape;4531;p2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32" name="Google Shape;4532;p2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3" name="Google Shape;4533;p250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34" name="Google Shape;4534;p250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5" name="Google Shape;4535;p250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4536" name="Google Shape;4536;p2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37" name="Google Shape;4537;p2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8" name="Google Shape;4538;p250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39" name="Google Shape;4539;p250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0" name="Google Shape;4540;p250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4541" name="Google Shape;4541;p2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2" name="Google Shape;4542;p2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3" name="Google Shape;4543;p250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44" name="Google Shape;4544;p250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5" name="Google Shape;4545;p250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4546" name="Google Shape;4546;p2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47" name="Google Shape;4547;p2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8" name="Google Shape;4548;p250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49" name="Google Shape;4549;p250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0" name="Google Shape;4550;p250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4551" name="Google Shape;4551;p2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2" name="Google Shape;4552;p2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3" name="Google Shape;4553;p250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54" name="Google Shape;4554;p250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55" name="Google Shape;4555;p250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4556" name="Google Shape;4556;p25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7" name="Google Shape;4557;p25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8" name="Google Shape;4558;p250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59" name="Google Shape;4559;p25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4560" name="Shape 4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1" name="Google Shape;4561;p2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62" name="Google Shape;4562;p2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563" name="Google Shape;4563;p2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4" name="Google Shape;4564;p2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65" name="Google Shape;4565;p2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66" name="Google Shape;4566;p25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67" name="Google Shape;4567;p25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568" name="Google Shape;4568;p2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69" name="Google Shape;4569;p2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0" name="Google Shape;4570;p25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71" name="Google Shape;4571;p25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2" name="Google Shape;4572;p25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73" name="Google Shape;4573;p2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74" name="Google Shape;4574;p2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75" name="Google Shape;4575;p25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76" name="Google Shape;4576;p25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77" name="Google Shape;4577;p25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78" name="Google Shape;4578;p2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79" name="Google Shape;4579;p2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0" name="Google Shape;4580;p25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81" name="Google Shape;4581;p25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2" name="Google Shape;4582;p25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583" name="Google Shape;4583;p2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84" name="Google Shape;4584;p2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5" name="Google Shape;4585;p25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86" name="Google Shape;4586;p25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7" name="Google Shape;4587;p25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588" name="Google Shape;4588;p2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89" name="Google Shape;4589;p2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0" name="Google Shape;4590;p25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91" name="Google Shape;4591;p25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2" name="Google Shape;4592;p25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593" name="Google Shape;4593;p2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4" name="Google Shape;4594;p2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5" name="Google Shape;4595;p25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96" name="Google Shape;4596;p25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97" name="Google Shape;4597;p25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598" name="Google Shape;4598;p2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99" name="Google Shape;4599;p2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0" name="Google Shape;4600;p25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01" name="Google Shape;4601;p25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02" name="Google Shape;4602;p25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603" name="Google Shape;4603;p25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4" name="Google Shape;4604;p25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05" name="Google Shape;4605;p25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06" name="Google Shape;4606;p25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607" name="Shape 4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" name="Google Shape;4608;p2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09" name="Google Shape;4609;p2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610" name="Google Shape;4610;p2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11" name="Google Shape;4611;p2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2" name="Google Shape;4612;p2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13" name="Google Shape;4613;p25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4" name="Google Shape;4614;p25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615" name="Google Shape;4615;p2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16" name="Google Shape;4616;p2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7" name="Google Shape;4617;p25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18" name="Google Shape;4618;p25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19" name="Google Shape;4619;p25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620" name="Google Shape;4620;p2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21" name="Google Shape;4621;p2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2" name="Google Shape;4622;p25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23" name="Google Shape;4623;p25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4" name="Google Shape;4624;p25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625" name="Google Shape;4625;p2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26" name="Google Shape;4626;p2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27" name="Google Shape;4627;p25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28" name="Google Shape;4628;p25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29" name="Google Shape;4629;p25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30" name="Google Shape;4630;p2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1" name="Google Shape;4631;p2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2" name="Google Shape;4632;p25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33" name="Google Shape;4633;p25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4" name="Google Shape;4634;p25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35" name="Google Shape;4635;p2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36" name="Google Shape;4636;p2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37" name="Google Shape;4637;p252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38" name="Google Shape;4638;p25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9" name="Google Shape;4639;p25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640" name="Google Shape;4640;p2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1" name="Google Shape;4641;p2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2" name="Google Shape;4642;p252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43" name="Google Shape;4643;p25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4" name="Google Shape;4644;p25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645" name="Google Shape;4645;p2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46" name="Google Shape;4646;p2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7" name="Google Shape;4647;p252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48" name="Google Shape;4648;p25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49" name="Google Shape;4649;p25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650" name="Google Shape;4650;p25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1" name="Google Shape;4651;p25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52" name="Google Shape;4652;p252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53" name="Google Shape;4653;p25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654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p2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56" name="Google Shape;4656;p2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657" name="Google Shape;4657;p2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8" name="Google Shape;4658;p2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9" name="Google Shape;4659;p2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4660" name="Google Shape;4660;p25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661" name="Google Shape;4661;p25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2" name="Google Shape;4662;p25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3" name="Google Shape;4663;p25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4" name="Google Shape;4664;p253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4665" name="Google Shape;4665;p253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666" name="Google Shape;4666;p25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67" name="Google Shape;4667;p25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8" name="Google Shape;4668;p253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9" name="Google Shape;4669;p253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4670" name="Google Shape;4670;p25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71" name="Google Shape;4671;p25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72" name="Google Shape;4672;p25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73" name="Google Shape;4673;p25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4" name="Google Shape;4674;p253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75" name="Google Shape;4675;p25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676" name="Shape 4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7" name="Google Shape;4677;p2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78" name="Google Shape;4678;p254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9" name="Google Shape;4679;p2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80" name="Google Shape;4680;p2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681" name="Google Shape;4681;p2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82" name="Google Shape;4682;p2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3" name="Google Shape;4683;p2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4684" name="Google Shape;4684;p254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685" name="Google Shape;4685;p2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86" name="Google Shape;4686;p25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7" name="Google Shape;4687;p254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88" name="Google Shape;4688;p254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89" name="Google Shape;4689;p254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0" name="Google Shape;4690;p254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691" name="Google Shape;4691;p25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92" name="Google Shape;4692;p25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93" name="Google Shape;4693;p254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94" name="Google Shape;4694;p254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95" name="Google Shape;4695;p25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696" name="Shape 4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7" name="Google Shape;4697;p2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98" name="Google Shape;4698;p2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699" name="Google Shape;4699;p2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0" name="Google Shape;4700;p2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1" name="Google Shape;4701;p2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02" name="Google Shape;4702;p255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3" name="Google Shape;4703;p255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4" name="Google Shape;4704;p255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5" name="Google Shape;4705;p255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6" name="Google Shape;4706;p255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7" name="Google Shape;4707;p255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8" name="Google Shape;4708;p255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9" name="Google Shape;4709;p255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0" name="Google Shape;4710;p255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1" name="Google Shape;4711;p255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2" name="Google Shape;4712;p255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3" name="Google Shape;4713;p255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4" name="Google Shape;4714;p255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5" name="Google Shape;4715;p255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6" name="Google Shape;4716;p255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7" name="Google Shape;4717;p255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18" name="Google Shape;4718;p255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19" name="Google Shape;4719;p255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20" name="Google Shape;4720;p255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21" name="Google Shape;4721;p255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22" name="Google Shape;4722;p25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4723" name="Shape 4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4" name="Google Shape;4724;p25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5" name="Google Shape;4725;p2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26" name="Google Shape;4726;p2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727" name="Google Shape;4727;p2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28" name="Google Shape;4728;p2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9" name="Google Shape;4729;p2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30" name="Google Shape;4730;p25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31" name="Google Shape;4731;p25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2" name="Google Shape;4732;p25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3" name="Google Shape;4733;p25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4" name="Google Shape;4734;p25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35" name="Google Shape;4735;p25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36" name="Google Shape;4736;p25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737" name="Google Shape;4737;p2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8" name="Google Shape;4738;p25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9" name="Google Shape;4739;p25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0" name="Google Shape;4740;p2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1" name="Google Shape;4741;p25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4742" name="Shape 4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3" name="Google Shape;4743;p25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4" name="Google Shape;4744;p2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45" name="Google Shape;4745;p2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746" name="Google Shape;4746;p2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7" name="Google Shape;4747;p2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8" name="Google Shape;4748;p2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49" name="Google Shape;4749;p25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50" name="Google Shape;4750;p25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1" name="Google Shape;4751;p25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2" name="Google Shape;4752;p25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3" name="Google Shape;4753;p25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54" name="Google Shape;4754;p25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55" name="Google Shape;4755;p25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756" name="Google Shape;4756;p2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7" name="Google Shape;4757;p2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8" name="Google Shape;4758;p2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9" name="Google Shape;4759;p2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0" name="Google Shape;4760;p25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4761" name="Shape 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2" name="Google Shape;4762;p25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3" name="Google Shape;4763;p2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64" name="Google Shape;4764;p2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765" name="Google Shape;4765;p2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6" name="Google Shape;4766;p2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7" name="Google Shape;4767;p2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68" name="Google Shape;4768;p25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69" name="Google Shape;4769;p25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0" name="Google Shape;4770;p25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1" name="Google Shape;4771;p25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2" name="Google Shape;4772;p25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73" name="Google Shape;4773;p25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74" name="Google Shape;4774;p25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775" name="Google Shape;4775;p2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6" name="Google Shape;4776;p2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7" name="Google Shape;4777;p2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8" name="Google Shape;4778;p25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9" name="Google Shape;4779;p25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4780" name="Shape 4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1" name="Google Shape;4781;p25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2" name="Google Shape;4782;p2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83" name="Google Shape;4783;p2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784" name="Google Shape;4784;p2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5" name="Google Shape;4785;p2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86" name="Google Shape;4786;p2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87" name="Google Shape;4787;p25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88" name="Google Shape;4788;p25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9" name="Google Shape;4789;p25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0" name="Google Shape;4790;p25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1" name="Google Shape;4791;p25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92" name="Google Shape;4792;p25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93" name="Google Shape;4793;p25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794" name="Google Shape;4794;p25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5" name="Google Shape;4795;p25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6" name="Google Shape;4796;p25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7" name="Google Shape;4797;p25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98" name="Google Shape;4798;p25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4799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p26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1" name="Google Shape;4801;p2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02" name="Google Shape;4802;p2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803" name="Google Shape;4803;p2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04" name="Google Shape;4804;p2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5" name="Google Shape;4805;p2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06" name="Google Shape;4806;p26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07" name="Google Shape;4807;p26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8" name="Google Shape;4808;p26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9" name="Google Shape;4809;p26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0" name="Google Shape;4810;p26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11" name="Google Shape;4811;p26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12" name="Google Shape;4812;p26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13" name="Google Shape;4813;p26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4" name="Google Shape;4814;p26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815" name="Google Shape;4815;p2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6" name="Google Shape;4816;p26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7" name="Google Shape;4817;p2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8" name="Google Shape;4818;p26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9" name="Google Shape;4819;p2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0" name="Google Shape;4820;p26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4821" name="Shape 4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2" name="Google Shape;4822;p26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3" name="Google Shape;4823;p2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24" name="Google Shape;4824;p2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825" name="Google Shape;4825;p2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26" name="Google Shape;4826;p2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7" name="Google Shape;4827;p2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28" name="Google Shape;4828;p26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29" name="Google Shape;4829;p26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0" name="Google Shape;4830;p26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1" name="Google Shape;4831;p26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2" name="Google Shape;4832;p26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33" name="Google Shape;4833;p26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34" name="Google Shape;4834;p26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35" name="Google Shape;4835;p26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6" name="Google Shape;4836;p26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837" name="Google Shape;4837;p2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8" name="Google Shape;4838;p2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9" name="Google Shape;4839;p2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0" name="Google Shape;4840;p2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1" name="Google Shape;4841;p26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2" name="Google Shape;4842;p26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4843" name="Shape 4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4" name="Google Shape;4844;p26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5" name="Google Shape;4845;p2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46" name="Google Shape;4846;p2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847" name="Google Shape;4847;p2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8" name="Google Shape;4848;p2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9" name="Google Shape;4849;p2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0" name="Google Shape;4850;p26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1" name="Google Shape;4851;p26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2" name="Google Shape;4852;p26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3" name="Google Shape;4853;p26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4" name="Google Shape;4854;p26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5" name="Google Shape;4855;p26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6" name="Google Shape;4856;p26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57" name="Google Shape;4857;p26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8" name="Google Shape;4858;p26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859" name="Google Shape;4859;p2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0" name="Google Shape;4860;p2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1" name="Google Shape;4861;p2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2" name="Google Shape;4862;p2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3" name="Google Shape;4863;p26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4" name="Google Shape;4864;p26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4865" name="Shape 4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6" name="Google Shape;4866;p26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7" name="Google Shape;4867;p2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68" name="Google Shape;4868;p2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869" name="Google Shape;4869;p2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0" name="Google Shape;4870;p2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1" name="Google Shape;4871;p2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72" name="Google Shape;4872;p26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73" name="Google Shape;4873;p26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4" name="Google Shape;4874;p26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5" name="Google Shape;4875;p26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6" name="Google Shape;4876;p26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77" name="Google Shape;4877;p26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78" name="Google Shape;4878;p26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79" name="Google Shape;4879;p26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0" name="Google Shape;4880;p26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881" name="Google Shape;4881;p26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2" name="Google Shape;4882;p26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3" name="Google Shape;4883;p26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4" name="Google Shape;4884;p26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5" name="Google Shape;4885;p26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6" name="Google Shape;4886;p26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4887" name="Shape 4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8" name="Google Shape;4888;p26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9" name="Google Shape;4889;p2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90" name="Google Shape;4890;p2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891" name="Google Shape;4891;p2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2" name="Google Shape;4892;p2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3" name="Google Shape;4893;p2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94" name="Google Shape;4894;p26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95" name="Google Shape;4895;p26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6" name="Google Shape;4896;p26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7" name="Google Shape;4897;p26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8" name="Google Shape;4898;p26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9" name="Google Shape;4899;p26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0" name="Google Shape;4900;p26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01" name="Google Shape;4901;p26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02" name="Google Shape;4902;p26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03" name="Google Shape;4903;p26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04" name="Google Shape;4904;p26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905" name="Google Shape;4905;p2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6" name="Google Shape;4906;p26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7" name="Google Shape;4907;p2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8" name="Google Shape;4908;p26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9" name="Google Shape;4909;p26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0" name="Google Shape;4910;p26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1" name="Google Shape;4911;p26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4912" name="Shape 4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3" name="Google Shape;4913;p26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4" name="Google Shape;4914;p2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15" name="Google Shape;4915;p2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916" name="Google Shape;4916;p2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7" name="Google Shape;4917;p2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8" name="Google Shape;4918;p2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19" name="Google Shape;4919;p26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20" name="Google Shape;4920;p26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1" name="Google Shape;4921;p26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2" name="Google Shape;4922;p26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3" name="Google Shape;4923;p26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4" name="Google Shape;4924;p26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5" name="Google Shape;4925;p26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26" name="Google Shape;4926;p26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27" name="Google Shape;4927;p26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28" name="Google Shape;4928;p26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29" name="Google Shape;4929;p26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930" name="Google Shape;4930;p2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1" name="Google Shape;4931;p2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2" name="Google Shape;4932;p2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3" name="Google Shape;4933;p2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4" name="Google Shape;4934;p2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5" name="Google Shape;4935;p26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6" name="Google Shape;4936;p26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4937" name="Shape 4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8" name="Google Shape;4938;p26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9" name="Google Shape;4939;p2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40" name="Google Shape;4940;p2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941" name="Google Shape;4941;p2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42" name="Google Shape;4942;p2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43" name="Google Shape;4943;p2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44" name="Google Shape;4944;p26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45" name="Google Shape;4945;p26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6" name="Google Shape;4946;p26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7" name="Google Shape;4947;p26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8" name="Google Shape;4948;p26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9" name="Google Shape;4949;p26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0" name="Google Shape;4950;p26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51" name="Google Shape;4951;p26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52" name="Google Shape;4952;p26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53" name="Google Shape;4953;p26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54" name="Google Shape;4954;p26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955" name="Google Shape;4955;p26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6" name="Google Shape;4956;p26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7" name="Google Shape;4957;p26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8" name="Google Shape;4958;p26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9" name="Google Shape;4959;p26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0" name="Google Shape;4960;p26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1" name="Google Shape;4961;p26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4962" name="Shape 4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3" name="Google Shape;4963;p26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4" name="Google Shape;4964;p2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65" name="Google Shape;4965;p2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966" name="Google Shape;4966;p2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7" name="Google Shape;4967;p2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8" name="Google Shape;4968;p2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9" name="Google Shape;4969;p2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70" name="Google Shape;4970;p26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71" name="Google Shape;4971;p26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2" name="Google Shape;4972;p26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3" name="Google Shape;4973;p26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4" name="Google Shape;4974;p26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5" name="Google Shape;4975;p26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6" name="Google Shape;4976;p26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77" name="Google Shape;4977;p26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78" name="Google Shape;4978;p26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79" name="Google Shape;4979;p26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80" name="Google Shape;4980;p26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981" name="Google Shape;4981;p26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2" name="Google Shape;4982;p26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3" name="Google Shape;4983;p26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4" name="Google Shape;4984;p26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5" name="Google Shape;4985;p26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6" name="Google Shape;4986;p26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4987" name="Shape 4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8" name="Google Shape;4988;p268"/>
          <p:cNvSpPr/>
          <p:nvPr/>
        </p:nvSpPr>
        <p:spPr>
          <a:xfrm>
            <a:off x="1654675" y="2425225"/>
            <a:ext cx="72399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9" name="Google Shape;4989;p268"/>
          <p:cNvSpPr/>
          <p:nvPr/>
        </p:nvSpPr>
        <p:spPr>
          <a:xfrm>
            <a:off x="1654698" y="3470475"/>
            <a:ext cx="72399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0" name="Google Shape;4990;p268"/>
          <p:cNvSpPr/>
          <p:nvPr/>
        </p:nvSpPr>
        <p:spPr>
          <a:xfrm>
            <a:off x="1654698" y="2942450"/>
            <a:ext cx="72399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1" name="Google Shape;4991;p268"/>
          <p:cNvSpPr txBox="1"/>
          <p:nvPr>
            <p:ph idx="1" type="subTitle"/>
          </p:nvPr>
        </p:nvSpPr>
        <p:spPr>
          <a:xfrm>
            <a:off x="609350" y="2438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92" name="Google Shape;4992;p268"/>
          <p:cNvSpPr txBox="1"/>
          <p:nvPr>
            <p:ph idx="2" type="subTitle"/>
          </p:nvPr>
        </p:nvSpPr>
        <p:spPr>
          <a:xfrm>
            <a:off x="609550" y="34841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93" name="Google Shape;4993;p268"/>
          <p:cNvSpPr txBox="1"/>
          <p:nvPr>
            <p:ph idx="3" type="subTitle"/>
          </p:nvPr>
        </p:nvSpPr>
        <p:spPr>
          <a:xfrm>
            <a:off x="609550" y="2956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4994" name="Google Shape;4994;p2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656" y="141080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4995" name="Google Shape;4995;p268"/>
          <p:cNvSpPr/>
          <p:nvPr/>
        </p:nvSpPr>
        <p:spPr>
          <a:xfrm>
            <a:off x="1045200" y="13794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6" name="Google Shape;4996;p268"/>
          <p:cNvSpPr txBox="1"/>
          <p:nvPr>
            <p:ph idx="4" type="subTitle"/>
          </p:nvPr>
        </p:nvSpPr>
        <p:spPr>
          <a:xfrm>
            <a:off x="250" y="1393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97" name="Google Shape;4997;p268"/>
          <p:cNvSpPr/>
          <p:nvPr/>
        </p:nvSpPr>
        <p:spPr>
          <a:xfrm>
            <a:off x="1045025" y="8568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8" name="Google Shape;4998;p2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999" name="Google Shape;4999;p2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00" name="Google Shape;5000;p2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01" name="Google Shape;5001;p268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02" name="Google Shape;5002;p268"/>
          <p:cNvSpPr txBox="1"/>
          <p:nvPr>
            <p:ph idx="6" type="subTitle"/>
          </p:nvPr>
        </p:nvSpPr>
        <p:spPr>
          <a:xfrm>
            <a:off x="0" y="8705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03" name="Google Shape;5003;p268"/>
          <p:cNvSpPr/>
          <p:nvPr/>
        </p:nvSpPr>
        <p:spPr>
          <a:xfrm>
            <a:off x="1045075" y="19026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4" name="Google Shape;5004;p268"/>
          <p:cNvSpPr txBox="1"/>
          <p:nvPr>
            <p:ph idx="7" type="subTitle"/>
          </p:nvPr>
        </p:nvSpPr>
        <p:spPr>
          <a:xfrm>
            <a:off x="0" y="19163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05" name="Google Shape;5005;p268"/>
          <p:cNvSpPr/>
          <p:nvPr/>
        </p:nvSpPr>
        <p:spPr>
          <a:xfrm>
            <a:off x="1045100" y="4018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6" name="Google Shape;5006;p268"/>
          <p:cNvSpPr txBox="1"/>
          <p:nvPr>
            <p:ph idx="8" type="subTitle"/>
          </p:nvPr>
        </p:nvSpPr>
        <p:spPr>
          <a:xfrm>
            <a:off x="25" y="4032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007" name="Google Shape;5007;p2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866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8" name="Google Shape;5008;p2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9008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9" name="Google Shape;5009;p26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039368" y="24503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0" name="Google Shape;5010;p268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039368" y="34899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1" name="Google Shape;5011;p26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38600"/>
            <a:ext cx="520979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5012" name="Google Shape;5012;p26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13" name="Google Shape;5013;p268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039368" y="2961935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5014" name="Shape 5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5" name="Google Shape;5015;p26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6" name="Google Shape;5016;p2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17" name="Google Shape;5017;p26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018" name="Google Shape;5018;p2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9" name="Google Shape;5019;p2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0" name="Google Shape;5020;p2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21" name="Google Shape;5021;p26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22" name="Google Shape;5022;p26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3" name="Google Shape;5023;p26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24" name="Google Shape;5024;p26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5" name="Google Shape;5025;p26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26" name="Google Shape;5026;p26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7" name="Google Shape;5027;p26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28" name="Google Shape;5028;p26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9" name="Google Shape;5029;p26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30" name="Google Shape;5030;p26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1" name="Google Shape;5031;p26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32" name="Google Shape;5032;p26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3" name="Google Shape;5033;p26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034" name="Google Shape;5034;p2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5" name="Google Shape;5035;p2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6" name="Google Shape;5036;p2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7" name="Google Shape;5037;p2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8" name="Google Shape;5038;p2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9" name="Google Shape;5039;p2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0" name="Google Shape;5040;p26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5041" name="Google Shape;5041;p26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5042" name="Shape 5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3" name="Google Shape;5043;p27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4" name="Google Shape;5044;p2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45" name="Google Shape;5045;p2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046" name="Google Shape;5046;p2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47" name="Google Shape;5047;p2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8" name="Google Shape;5048;p2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49" name="Google Shape;5049;p27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50" name="Google Shape;5050;p27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1" name="Google Shape;5051;p27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52" name="Google Shape;5052;p27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3" name="Google Shape;5053;p27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54" name="Google Shape;5054;p27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5" name="Google Shape;5055;p27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56" name="Google Shape;5056;p27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7" name="Google Shape;5057;p27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58" name="Google Shape;5058;p27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9" name="Google Shape;5059;p27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60" name="Google Shape;5060;p27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1" name="Google Shape;5061;p27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062" name="Google Shape;5062;p2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3" name="Google Shape;5063;p2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4" name="Google Shape;5064;p2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5" name="Google Shape;5065;p2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6" name="Google Shape;5066;p27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7" name="Google Shape;5067;p270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8" name="Google Shape;5068;p270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5069" name="Google Shape;5069;p27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5070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Google Shape;5071;p27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2" name="Google Shape;5072;p2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73" name="Google Shape;5073;p2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074" name="Google Shape;5074;p2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5" name="Google Shape;5075;p2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6" name="Google Shape;5076;p2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77" name="Google Shape;5077;p27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78" name="Google Shape;5078;p27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9" name="Google Shape;5079;p27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80" name="Google Shape;5080;p27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1" name="Google Shape;5081;p27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82" name="Google Shape;5082;p27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3" name="Google Shape;5083;p27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84" name="Google Shape;5084;p27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5" name="Google Shape;5085;p27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86" name="Google Shape;5086;p27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7" name="Google Shape;5087;p27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88" name="Google Shape;5088;p27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9" name="Google Shape;5089;p27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090" name="Google Shape;5090;p27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1" name="Google Shape;5091;p27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2" name="Google Shape;5092;p27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3" name="Google Shape;5093;p27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4" name="Google Shape;5094;p27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5" name="Google Shape;5095;p271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6" name="Google Shape;5096;p271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5097" name="Google Shape;5097;p27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5098" name="Shape 5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" name="Google Shape;5099;p2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00" name="Google Shape;5100;p2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101" name="Google Shape;5101;p2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2" name="Google Shape;5102;p2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3" name="Google Shape;5103;p2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04" name="Google Shape;5104;p27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5" name="Google Shape;5105;p27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06" name="Google Shape;5106;p27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7" name="Google Shape;5107;p27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08" name="Google Shape;5108;p27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9" name="Google Shape;5109;p27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10" name="Google Shape;5110;p27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1" name="Google Shape;5111;p27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12" name="Google Shape;5112;p27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3" name="Google Shape;5113;p27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14" name="Google Shape;5114;p27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5" name="Google Shape;5115;p27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16" name="Google Shape;5116;p27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7" name="Google Shape;5117;p27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18" name="Google Shape;5118;p27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9" name="Google Shape;5119;p27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120" name="Google Shape;5120;p2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1" name="Google Shape;5121;p27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Google Shape;5122;p2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3" name="Google Shape;5123;p27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Google Shape;5124;p2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5" name="Google Shape;5125;p27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6" name="Google Shape;5126;p27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7" name="Google Shape;5127;p27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5128" name="Google Shape;5128;p27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5129" name="Shape 5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" name="Google Shape;5130;p2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31" name="Google Shape;5131;p2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132" name="Google Shape;5132;p2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3" name="Google Shape;5133;p2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4" name="Google Shape;5134;p2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35" name="Google Shape;5135;p27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6" name="Google Shape;5136;p27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37" name="Google Shape;5137;p27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8" name="Google Shape;5138;p27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39" name="Google Shape;5139;p27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0" name="Google Shape;5140;p27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41" name="Google Shape;5141;p27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2" name="Google Shape;5142;p27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43" name="Google Shape;5143;p27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4" name="Google Shape;5144;p27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45" name="Google Shape;5145;p27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6" name="Google Shape;5146;p27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47" name="Google Shape;5147;p27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8" name="Google Shape;5148;p27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49" name="Google Shape;5149;p27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0" name="Google Shape;5150;p27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151" name="Google Shape;5151;p27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2" name="Google Shape;5152;p27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3" name="Google Shape;5153;p27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4" name="Google Shape;5154;p27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5" name="Google Shape;5155;p27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6" name="Google Shape;5156;p27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7" name="Google Shape;5157;p27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8" name="Google Shape;5158;p27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5159" name="Google Shape;5159;p27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5160" name="Shape 5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" name="Google Shape;5161;p2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62" name="Google Shape;5162;p2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163" name="Google Shape;5163;p2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64" name="Google Shape;5164;p2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5" name="Google Shape;5165;p2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66" name="Google Shape;5166;p27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7" name="Google Shape;5167;p27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68" name="Google Shape;5168;p27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9" name="Google Shape;5169;p27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70" name="Google Shape;5170;p27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1" name="Google Shape;5171;p27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72" name="Google Shape;5172;p27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3" name="Google Shape;5173;p27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74" name="Google Shape;5174;p27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5" name="Google Shape;5175;p27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76" name="Google Shape;5176;p27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7" name="Google Shape;5177;p27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78" name="Google Shape;5178;p27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9" name="Google Shape;5179;p27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80" name="Google Shape;5180;p27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1" name="Google Shape;5181;p27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182" name="Google Shape;5182;p27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3" name="Google Shape;5183;p27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4" name="Google Shape;5184;p27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5" name="Google Shape;5185;p27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6" name="Google Shape;5186;p27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7" name="Google Shape;5187;p27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8" name="Google Shape;5188;p27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9" name="Google Shape;5189;p27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5190" name="Google Shape;5190;p27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5191" name="Shape 5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2" name="Google Shape;5192;p2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93" name="Google Shape;5193;p2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194" name="Google Shape;5194;p2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5" name="Google Shape;5195;p2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6" name="Google Shape;5196;p2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97" name="Google Shape;5197;p27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8" name="Google Shape;5198;p27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99" name="Google Shape;5199;p27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0" name="Google Shape;5200;p27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01" name="Google Shape;5201;p27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2" name="Google Shape;5202;p27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03" name="Google Shape;5203;p27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4" name="Google Shape;5204;p27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05" name="Google Shape;5205;p27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6" name="Google Shape;5206;p27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07" name="Google Shape;5207;p27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8" name="Google Shape;5208;p27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09" name="Google Shape;5209;p27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0" name="Google Shape;5210;p27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11" name="Google Shape;5211;p27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2" name="Google Shape;5212;p27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213" name="Google Shape;5213;p27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4" name="Google Shape;5214;p27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5" name="Google Shape;5215;p27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6" name="Google Shape;5216;p27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7" name="Google Shape;5217;p27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8" name="Google Shape;5218;p27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9" name="Google Shape;5219;p27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0" name="Google Shape;5220;p27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5221" name="Google Shape;5221;p27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5222" name="Shape 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3" name="Google Shape;5223;p27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224" name="Google Shape;5224;p276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25" name="Google Shape;5225;p2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226" name="Google Shape;5226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27" name="Google Shape;5227;p276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228" name="Google Shape;5228;p276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9" name="Google Shape;5229;p27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5230" name="Shape 5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1" name="Google Shape;5231;p2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32" name="Google Shape;5232;p2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33" name="Google Shape;5233;p277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234" name="Google Shape;5234;p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35" name="Google Shape;5235;p27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5236" name="Shape 5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7" name="Google Shape;5237;p27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8" name="Google Shape;5238;p278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239" name="Google Shape;5239;p278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0" name="Google Shape;5240;p27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5241" name="Shape 5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2" name="Google Shape;5242;p2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  <p:sp>
        <p:nvSpPr>
          <p:cNvPr id="5243" name="Google Shape;5243;p27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5244" name="Shape 5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5" name="Google Shape;5245;p2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246" name="Google Shape;5246;p280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47" name="Google Shape;5247;p280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248" name="Google Shape;5248;p280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9" name="Google Shape;5249;p280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0" name="Google Shape;5250;p280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1" name="Google Shape;5251;p28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5252" name="Shape 5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3" name="Google Shape;5253;p2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254" name="Google Shape;5254;p281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255" name="Google Shape;5255;p281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6" name="Google Shape;5256;p281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7" name="Google Shape;5257;p281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8" name="Google Shape;5258;p281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259" name="Google Shape;5259;p28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5260" name="Shape 5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1" name="Google Shape;5261;p282"/>
          <p:cNvSpPr txBox="1"/>
          <p:nvPr>
            <p:ph idx="1" type="body"/>
          </p:nvPr>
        </p:nvSpPr>
        <p:spPr>
          <a:xfrm>
            <a:off x="-1" y="4923555"/>
            <a:ext cx="7959300" cy="2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2" name="Google Shape;5262;p282"/>
          <p:cNvSpPr txBox="1"/>
          <p:nvPr>
            <p:ph idx="2" type="body"/>
          </p:nvPr>
        </p:nvSpPr>
        <p:spPr>
          <a:xfrm>
            <a:off x="0" y="1397620"/>
            <a:ext cx="9144000" cy="3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3" name="Google Shape;5263;p282"/>
          <p:cNvSpPr txBox="1"/>
          <p:nvPr>
            <p:ph type="ctrTitle"/>
          </p:nvPr>
        </p:nvSpPr>
        <p:spPr>
          <a:xfrm>
            <a:off x="0" y="228450"/>
            <a:ext cx="91440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64" name="Google Shape;5264;p282"/>
          <p:cNvSpPr txBox="1"/>
          <p:nvPr>
            <p:ph idx="3" type="subTitle"/>
          </p:nvPr>
        </p:nvSpPr>
        <p:spPr>
          <a:xfrm>
            <a:off x="0" y="663123"/>
            <a:ext cx="9144000" cy="6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65" name="Google Shape;5265;p28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5266" name="Shape 5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7" name="Google Shape;5267;p28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268" name="Google Shape;5268;p28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5269" name="Google Shape;5269;p283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5270" name="Google Shape;5270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2" name="Google Shape;522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3" name="Google Shape;523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30"/>
          <p:cNvSpPr/>
          <p:nvPr/>
        </p:nvSpPr>
        <p:spPr>
          <a:xfrm>
            <a:off x="1352550" y="3907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0"/>
          <p:cNvSpPr txBox="1"/>
          <p:nvPr>
            <p:ph idx="6" type="subTitle"/>
          </p:nvPr>
        </p:nvSpPr>
        <p:spPr>
          <a:xfrm>
            <a:off x="-12225" y="3909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8" name="Google Shape;528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903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4" name="Google Shape;1054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56" name="Google Shape;1056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7" name="Google Shape;10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9" name="Google Shape;1059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0" name="Google Shape;1060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1061" name="Google Shape;106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Google Shape;1063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4" name="Google Shape;1064;p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6" name="Google Shape;10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7" name="Google Shape;1067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8" name="Google Shape;1068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9" name="Google Shape;1069;p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1070" name="Google Shape;107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5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4" name="Google Shape;1074;p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76" name="Google Shape;10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7" name="Google Shape;1077;p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8" name="Google Shape;1078;p5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79" name="Google Shape;1079;p5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1080" name="Google Shape;108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5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84" name="Google Shape;1084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5" name="Google Shape;10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86" name="Google Shape;1086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88" name="Google Shape;1088;p6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89" name="Google Shape;1089;p6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90" name="Google Shape;1090;p6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091" name="Google Shape;1091;p6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4" name="Google Shape;1094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5" name="Google Shape;109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96" name="Google Shape;1096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97" name="Google Shape;1097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98" name="Google Shape;1098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99" name="Google Shape;1099;p6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100" name="Google Shape;1100;p6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101" name="Google Shape;110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3" name="Google Shape;1103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4" name="Google Shape;1104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5" name="Google Shape;110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06" name="Google Shape;1106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07" name="Google Shape;1107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08" name="Google Shape;1108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09" name="Google Shape;1109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110" name="Google Shape;1110;p6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111" name="Google Shape;1111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3" name="Google Shape;1113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Google Shape;1114;p6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15" name="Google Shape;1115;p6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6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20" name="Google Shape;1120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21" name="Google Shape;1121;p6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24" name="Google Shape;1124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125" name="Google Shape;1125;p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6" name="Google Shape;1126;p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7" name="Google Shape;1127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28" name="Google Shape;1128;p6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29" name="Google Shape;1129;p6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Google Shape;1131;p6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6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33" name="Google Shape;1133;p6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34" name="Google Shape;1134;p6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35" name="Google Shape;1135;p6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136" name="Google Shape;1136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8" name="Google Shape;1138;p6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39" name="Google Shape;1139;p6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Google Shape;1141;p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p6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143" name="Google Shape;1143;p6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44" name="Google Shape;1144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45" name="Google Shape;1145;p6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7" name="Google Shape;1147;p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6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149" name="Google Shape;1149;p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0" name="Google Shape;1150;p6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1" name="Google Shape;1151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152" name="Google Shape;1152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54" name="Google Shape;1154;p6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8" name="Google Shape;115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p6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0" name="Google Shape;1160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61" name="Google Shape;1161;p6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62" name="Google Shape;1162;p6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4" name="Google Shape;1164;p6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5" name="Google Shape;1165;p6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7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8" name="Google Shape;1168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9" name="Google Shape;1169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70" name="Google Shape;1170;p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71" name="Google Shape;1171;p7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72" name="Google Shape;1172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3" name="Google Shape;1173;p7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74" name="Google Shape;1174;p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75" name="Google Shape;1175;p7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" name="Google Shape;1177;p7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9" name="Google Shape;117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p7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1" name="Google Shape;1181;p7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82" name="Google Shape;1182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184" name="Google Shape;118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7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7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188" name="Google Shape;1188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7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0" name="Google Shape;1190;p7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91" name="Google Shape;1191;p7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192" name="Google Shape;1192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3" name="Google Shape;1193;p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194" name="Google Shape;119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7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7" name="Google Shape;1197;p7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7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99" name="Google Shape;1199;p73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7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1" name="Google Shape;120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p7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3" name="Google Shape;1203;p7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4" name="Google Shape;1204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5" name="Google Shape;1205;p7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06" name="Google Shape;1206;p7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7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09" name="Google Shape;1209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10" name="Google Shape;1210;p74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12" name="Google Shape;1212;p7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213" name="Google Shape;1213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4" name="Google Shape;1214;p7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15" name="Google Shape;1215;p7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16" name="Google Shape;1216;p7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Google Shape;1218;p7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9" name="Google Shape;1219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20" name="Google Shape;1220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221" name="Google Shape;1221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2" name="Google Shape;122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3" name="Google Shape;1223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224" name="Google Shape;1224;p7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225" name="Google Shape;1225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6" name="Google Shape;1226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7" name="Google Shape;1227;p7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228" name="Google Shape;1228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9" name="Google Shape;1229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7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231" name="Google Shape;1231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2" name="Google Shape;1232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3" name="Google Shape;1233;p7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34" name="Google Shape;1234;p7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5" name="Google Shape;1235;p7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6" name="Google Shape;1236;p7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37" name="Google Shape;1237;p7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8" name="Google Shape;1238;p7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9" name="Google Shape;1239;p7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41" name="Google Shape;1241;p7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42" name="Google Shape;1242;p7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43" name="Google Shape;1243;p7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47" name="Google Shape;1247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248" name="Google Shape;1248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9" name="Google Shape;1249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0" name="Google Shape;1250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251" name="Google Shape;1251;p7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52" name="Google Shape;1252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3" name="Google Shape;1253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4" name="Google Shape;1254;p7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55" name="Google Shape;1255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7" name="Google Shape;1257;p7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58" name="Google Shape;1258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9" name="Google Shape;1259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0" name="Google Shape;1260;p7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61" name="Google Shape;126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2" name="Google Shape;126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7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4" name="Google Shape;1264;p7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7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7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7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8" name="Google Shape;1268;p7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69" name="Google Shape;1269;p7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270" name="Google Shape;1270;p7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71" name="Google Shape;127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7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4" name="Google Shape;1274;p7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75" name="Google Shape;1275;p7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79" name="Google Shape;1279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280" name="Google Shape;1280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1" name="Google Shape;1281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2" name="Google Shape;1282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283" name="Google Shape;1283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4" name="Google Shape;1284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5" name="Google Shape;1285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6" name="Google Shape;1286;p7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87" name="Google Shape;1287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8" name="Google Shape;1288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89" name="Google Shape;1289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0" name="Google Shape;1290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1" name="Google Shape;1291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2" name="Google Shape;1292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3" name="Google Shape;12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4" name="Google Shape;12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6" name="Google Shape;1296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97" name="Google Shape;1297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8" name="Google Shape;1298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9" name="Google Shape;1299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0" name="Google Shape;1300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1" name="Google Shape;1301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2" name="Google Shape;1302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3" name="Google Shape;1303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4" name="Google Shape;1304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5" name="Google Shape;1305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6" name="Google Shape;1306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7" name="Google Shape;1307;p7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08" name="Google Shape;1308;p7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09" name="Google Shape;1309;p7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10" name="Google Shape;1310;p7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11" name="Google Shape;1311;p7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12" name="Google Shape;1312;p7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16" name="Google Shape;1316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317" name="Google Shape;1317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8" name="Google Shape;1318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9" name="Google Shape;1319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320" name="Google Shape;1320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21" name="Google Shape;1321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2" name="Google Shape;1322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3" name="Google Shape;1323;p7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24" name="Google Shape;1324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5" name="Google Shape;1325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26" name="Google Shape;1326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7" name="Google Shape;1327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8" name="Google Shape;1328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9" name="Google Shape;1329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30" name="Google Shape;1330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1" name="Google Shape;1331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2" name="Google Shape;1332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34" name="Google Shape;133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5" name="Google Shape;133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7" name="Google Shape;1337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38" name="Google Shape;13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9" name="Google Shape;13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0" name="Google Shape;1340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1" name="Google Shape;1341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42" name="Google Shape;1342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43" name="Google Shape;1343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4" name="Google Shape;1344;p7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5" name="Google Shape;1345;p7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6" name="Google Shape;1346;p7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7" name="Google Shape;1347;p7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8" name="Google Shape;1348;p7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9" name="Google Shape;1349;p7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1350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7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53" name="Google Shape;1353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354" name="Google Shape;1354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5" name="Google Shape;1355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6" name="Google Shape;1356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357" name="Google Shape;1357;p7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58" name="Google Shape;135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9" name="Google Shape;135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0" name="Google Shape;1360;p7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1" name="Google Shape;1361;p7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2" name="Google Shape;1362;p7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63" name="Google Shape;1363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4" name="Google Shape;1364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5" name="Google Shape;1365;p7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66" name="Google Shape;1366;p7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7" name="Google Shape;1367;p7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68" name="Google Shape;136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9" name="Google Shape;136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0" name="Google Shape;1370;p7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71" name="Google Shape;1371;p7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2" name="Google Shape;1372;p7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73" name="Google Shape;1373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4" name="Google Shape;1374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5" name="Google Shape;1375;p7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76" name="Google Shape;1376;p7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7" name="Google Shape;1377;p7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78" name="Google Shape;137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9" name="Google Shape;137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0" name="Google Shape;1380;p7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81" name="Google Shape;1381;p7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2" name="Google Shape;1382;p7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83" name="Google Shape;1383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4" name="Google Shape;1384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5" name="Google Shape;1385;p7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86" name="Google Shape;1386;p7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7" name="Google Shape;1387;p7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88" name="Google Shape;1388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9" name="Google Shape;1389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0" name="Google Shape;1390;p7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91" name="Google Shape;1391;p7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94" name="Google Shape;1394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395" name="Google Shape;1395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6" name="Google Shape;1396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7" name="Google Shape;1397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98" name="Google Shape;1398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9" name="Google Shape;1399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00" name="Google Shape;140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1" name="Google Shape;140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p8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03" name="Google Shape;1403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4" name="Google Shape;1404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05" name="Google Shape;1405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6" name="Google Shape;1406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7" name="Google Shape;1407;p8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08" name="Google Shape;1408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9" name="Google Shape;1409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10" name="Google Shape;141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1" name="Google Shape;141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2" name="Google Shape;1412;p8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13" name="Google Shape;1413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4" name="Google Shape;1414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15" name="Google Shape;1415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6" name="Google Shape;1416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7" name="Google Shape;1417;p8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18" name="Google Shape;1418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9" name="Google Shape;1419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20" name="Google Shape;142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1" name="Google Shape;142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2" name="Google Shape;1422;p8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23" name="Google Shape;1423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4" name="Google Shape;1424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25" name="Google Shape;1425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6" name="Google Shape;1426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7" name="Google Shape;1427;p8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28" name="Google Shape;1428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9" name="Google Shape;1429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30" name="Google Shape;143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1" name="Google Shape;143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2" name="Google Shape;1432;p8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3" name="Google Shape;1433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4" name="Google Shape;1434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35" name="Google Shape;1435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6" name="Google Shape;1436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7" name="Google Shape;1437;p8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8" name="Google Shape;1438;p8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1" name="Google Shape;1441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442" name="Google Shape;1442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3" name="Google Shape;1443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4" name="Google Shape;1444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45" name="Google Shape;1445;p8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6" name="Google Shape;1446;p8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47" name="Google Shape;144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8" name="Google Shape;144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9" name="Google Shape;1449;p8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50" name="Google Shape;1450;p8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1" name="Google Shape;1451;p8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52" name="Google Shape;145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3" name="Google Shape;145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4" name="Google Shape;1454;p8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55" name="Google Shape;1455;p8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6" name="Google Shape;1456;p8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57" name="Google Shape;145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8" name="Google Shape;145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9" name="Google Shape;1459;p8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0" name="Google Shape;1460;p8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1" name="Google Shape;1461;p8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62" name="Google Shape;146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3" name="Google Shape;146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4" name="Google Shape;1464;p8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65" name="Google Shape;1465;p8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6" name="Google Shape;1466;p8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67" name="Google Shape;146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8" name="Google Shape;146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9" name="Google Shape;1469;p8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0" name="Google Shape;1470;p8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1" name="Google Shape;1471;p8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72" name="Google Shape;147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3" name="Google Shape;147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4" name="Google Shape;1474;p8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5" name="Google Shape;1475;p8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6" name="Google Shape;1476;p8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77" name="Google Shape;1477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8" name="Google Shape;1478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9" name="Google Shape;1479;p8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80" name="Google Shape;1480;p8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1" name="Google Shape;1481;p8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82" name="Google Shape;1482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3" name="Google Shape;1483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4" name="Google Shape;1484;p8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85" name="Google Shape;1485;p8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1486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88" name="Google Shape;1488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489" name="Google Shape;1489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0" name="Google Shape;1490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1" name="Google Shape;1491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492" name="Google Shape;1492;p8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93" name="Google Shape;1493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4" name="Google Shape;1494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5" name="Google Shape;1495;p8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8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497" name="Google Shape;1497;p8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98" name="Google Shape;1498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9" name="Google Shape;1499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0" name="Google Shape;1500;p8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1" name="Google Shape;1501;p8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502" name="Google Shape;1502;p8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503" name="Google Shape;1503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4" name="Google Shape;1504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5" name="Google Shape;1505;p8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6" name="Google Shape;1506;p8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07" name="Google Shape;1507;p8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9" name="Google Shape;1509;p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510" name="Google Shape;1510;p8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12" name="Google Shape;1512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513" name="Google Shape;1513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4" name="Google Shape;1514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5" name="Google Shape;1515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1516" name="Google Shape;1516;p8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17" name="Google Shape;1517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18" name="Google Shape;1518;p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9" name="Google Shape;1519;p8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0" name="Google Shape;1520;p8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1" name="Google Shape;1521;p8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2" name="Google Shape;1522;p8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23" name="Google Shape;1523;p8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24" name="Google Shape;1524;p8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5" name="Google Shape;1525;p8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6" name="Google Shape;1526;p8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7" name="Google Shape;1527;p8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30" name="Google Shape;1530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531" name="Google Shape;1531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2" name="Google Shape;1532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3" name="Google Shape;1533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34" name="Google Shape;1534;p8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5" name="Google Shape;1535;p8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8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7" name="Google Shape;1537;p8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8" name="Google Shape;1538;p8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0" name="Google Shape;1540;p8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1" name="Google Shape;1541;p8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2" name="Google Shape;1542;p8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3" name="Google Shape;1543;p8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4" name="Google Shape;1544;p8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5" name="Google Shape;1545;p8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6" name="Google Shape;1546;p8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47" name="Google Shape;1547;p8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8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84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50" name="Google Shape;1550;p84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51" name="Google Shape;1551;p84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52" name="Google Shape;1552;p84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53" name="Google Shape;1553;p84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54" name="Google Shape;1554;p8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58" name="Google Shape;1558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559" name="Google Shape;1559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2" name="Google Shape;1562;p8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3" name="Google Shape;1563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8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7" name="Google Shape;1567;p8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8" name="Google Shape;1568;p8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569" name="Google Shape;1569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8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8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8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6" name="Google Shape;1576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77" name="Google Shape;1577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578" name="Google Shape;1578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9" name="Google Shape;1579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0" name="Google Shape;1580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81" name="Google Shape;1581;p8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82" name="Google Shape;1582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5" name="Google Shape;1585;p8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86" name="Google Shape;1586;p8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87" name="Google Shape;1587;p8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588" name="Google Shape;1588;p8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8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8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8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5" name="Google Shape;1595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96" name="Google Shape;1596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597" name="Google Shape;1597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8" name="Google Shape;1598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9" name="Google Shape;1599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00" name="Google Shape;1600;p8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01" name="Google Shape;1601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3" name="Google Shape;1603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4" name="Google Shape;1604;p8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05" name="Google Shape;1605;p8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06" name="Google Shape;1606;p8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607" name="Google Shape;1607;p8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8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8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8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8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4" name="Google Shape;1614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15" name="Google Shape;1615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616" name="Google Shape;1616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7" name="Google Shape;1617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8" name="Google Shape;1618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19" name="Google Shape;1619;p8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20" name="Google Shape;1620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2" name="Google Shape;1622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8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24" name="Google Shape;1624;p8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25" name="Google Shape;1625;p8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626" name="Google Shape;1626;p8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8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8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8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8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34" name="Google Shape;1634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635" name="Google Shape;1635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7" name="Google Shape;1637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38" name="Google Shape;1638;p8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39" name="Google Shape;1639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43" name="Google Shape;1643;p8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44" name="Google Shape;1644;p8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45" name="Google Shape;1645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647" name="Google Shape;1647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8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8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2" name="Google Shape;1652;p8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5" name="Google Shape;1655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56" name="Google Shape;1656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657" name="Google Shape;1657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8" name="Google Shape;1658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9" name="Google Shape;1659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60" name="Google Shape;1660;p9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61" name="Google Shape;1661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9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65" name="Google Shape;1665;p9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66" name="Google Shape;1666;p9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67" name="Google Shape;1667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8" name="Google Shape;1668;p9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669" name="Google Shape;1669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9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9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7" name="Google Shape;1677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78" name="Google Shape;1678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679" name="Google Shape;1679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0" name="Google Shape;1680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1" name="Google Shape;1681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82" name="Google Shape;1682;p9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83" name="Google Shape;1683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87" name="Google Shape;1687;p9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88" name="Google Shape;1688;p9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689" name="Google Shape;1689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0" name="Google Shape;1690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691" name="Google Shape;1691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9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9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00" name="Google Shape;1700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701" name="Google Shape;1701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2" name="Google Shape;170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3" name="Google Shape;170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04" name="Google Shape;1704;p9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05" name="Google Shape;1705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p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09" name="Google Shape;1709;p9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10" name="Google Shape;1710;p9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11" name="Google Shape;1711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2" name="Google Shape;1712;p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713" name="Google Shape;1713;p9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9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9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9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8" name="Google Shape;1718;p9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22" name="Google Shape;1722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723" name="Google Shape;1723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4" name="Google Shape;1724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5" name="Google Shape;1725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26" name="Google Shape;1726;p9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27" name="Google Shape;1727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2" name="Google Shape;1732;p9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33" name="Google Shape;1733;p9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34" name="Google Shape;1734;p9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35" name="Google Shape;1735;p9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36" name="Google Shape;1736;p9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737" name="Google Shape;1737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9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9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7" name="Google Shape;1747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748" name="Google Shape;1748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9" name="Google Shape;1749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0" name="Google Shape;1750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51" name="Google Shape;1751;p9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52" name="Google Shape;1752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9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58" name="Google Shape;1758;p9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59" name="Google Shape;1759;p9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60" name="Google Shape;1760;p9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61" name="Google Shape;1761;p9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762" name="Google Shape;1762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7" name="Google Shape;1767;p9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8" name="Google Shape;1768;p9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1769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72" name="Google Shape;1772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773" name="Google Shape;1773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4" name="Google Shape;1774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5" name="Google Shape;1775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76" name="Google Shape;1776;p9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77" name="Google Shape;1777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0" name="Google Shape;1780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2" name="Google Shape;1782;p9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83" name="Google Shape;1783;p9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84" name="Google Shape;1784;p9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85" name="Google Shape;1785;p9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86" name="Google Shape;1786;p9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787" name="Google Shape;1787;p9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0" name="Google Shape;1790;p9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1" name="Google Shape;1791;p9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2" name="Google Shape;1792;p9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3" name="Google Shape;1793;p9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97" name="Google Shape;1797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798" name="Google Shape;1798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9" name="Google Shape;1799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00" name="Google Shape;1800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1" name="Google Shape;1801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02" name="Google Shape;1802;p9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03" name="Google Shape;1803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6" name="Google Shape;1806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8" name="Google Shape;1808;p9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09" name="Google Shape;1809;p9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10" name="Google Shape;1810;p9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11" name="Google Shape;1811;p9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12" name="Google Shape;1812;p9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813" name="Google Shape;1813;p9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9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9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9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97"/>
          <p:cNvSpPr/>
          <p:nvPr/>
        </p:nvSpPr>
        <p:spPr>
          <a:xfrm>
            <a:off x="1654675" y="2425225"/>
            <a:ext cx="72399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1" name="Google Shape;1821;p97"/>
          <p:cNvSpPr/>
          <p:nvPr/>
        </p:nvSpPr>
        <p:spPr>
          <a:xfrm>
            <a:off x="1654698" y="3470475"/>
            <a:ext cx="72399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97"/>
          <p:cNvSpPr/>
          <p:nvPr/>
        </p:nvSpPr>
        <p:spPr>
          <a:xfrm>
            <a:off x="1654698" y="2942450"/>
            <a:ext cx="72399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3" name="Google Shape;1823;p97"/>
          <p:cNvSpPr txBox="1"/>
          <p:nvPr>
            <p:ph idx="1" type="subTitle"/>
          </p:nvPr>
        </p:nvSpPr>
        <p:spPr>
          <a:xfrm>
            <a:off x="609350" y="2438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24" name="Google Shape;1824;p97"/>
          <p:cNvSpPr txBox="1"/>
          <p:nvPr>
            <p:ph idx="2" type="subTitle"/>
          </p:nvPr>
        </p:nvSpPr>
        <p:spPr>
          <a:xfrm>
            <a:off x="609550" y="34841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25" name="Google Shape;1825;p97"/>
          <p:cNvSpPr txBox="1"/>
          <p:nvPr>
            <p:ph idx="3" type="subTitle"/>
          </p:nvPr>
        </p:nvSpPr>
        <p:spPr>
          <a:xfrm>
            <a:off x="609550" y="2956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826" name="Google Shape;182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656" y="141080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97"/>
          <p:cNvSpPr/>
          <p:nvPr/>
        </p:nvSpPr>
        <p:spPr>
          <a:xfrm>
            <a:off x="1045200" y="13794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97"/>
          <p:cNvSpPr txBox="1"/>
          <p:nvPr>
            <p:ph idx="4" type="subTitle"/>
          </p:nvPr>
        </p:nvSpPr>
        <p:spPr>
          <a:xfrm>
            <a:off x="250" y="13931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29" name="Google Shape;1829;p97"/>
          <p:cNvSpPr/>
          <p:nvPr/>
        </p:nvSpPr>
        <p:spPr>
          <a:xfrm>
            <a:off x="1045025" y="8568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831" name="Google Shape;1831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2" name="Google Shape;1832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3" name="Google Shape;1833;p97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34" name="Google Shape;1834;p97"/>
          <p:cNvSpPr txBox="1"/>
          <p:nvPr>
            <p:ph idx="6" type="subTitle"/>
          </p:nvPr>
        </p:nvSpPr>
        <p:spPr>
          <a:xfrm>
            <a:off x="0" y="8705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35" name="Google Shape;1835;p97"/>
          <p:cNvSpPr/>
          <p:nvPr/>
        </p:nvSpPr>
        <p:spPr>
          <a:xfrm>
            <a:off x="1045075" y="19026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97"/>
          <p:cNvSpPr txBox="1"/>
          <p:nvPr>
            <p:ph idx="7" type="subTitle"/>
          </p:nvPr>
        </p:nvSpPr>
        <p:spPr>
          <a:xfrm>
            <a:off x="0" y="19163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37" name="Google Shape;1837;p97"/>
          <p:cNvSpPr/>
          <p:nvPr/>
        </p:nvSpPr>
        <p:spPr>
          <a:xfrm>
            <a:off x="1045100" y="4018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p97"/>
          <p:cNvSpPr txBox="1"/>
          <p:nvPr>
            <p:ph idx="8" type="subTitle"/>
          </p:nvPr>
        </p:nvSpPr>
        <p:spPr>
          <a:xfrm>
            <a:off x="25" y="4032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839" name="Google Shape;1839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866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9008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9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1039368" y="24503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97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039368" y="34899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038600"/>
            <a:ext cx="520979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9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45" name="Google Shape;1845;p97"/>
          <p:cNvPicPr preferRelativeResize="0"/>
          <p:nvPr/>
        </p:nvPicPr>
        <p:blipFill rotWithShape="1">
          <a:blip r:embed="rId3">
            <a:alphaModFix/>
          </a:blip>
          <a:srcRect b="1390" l="0" r="0" t="1380"/>
          <a:stretch/>
        </p:blipFill>
        <p:spPr>
          <a:xfrm>
            <a:off x="1039368" y="2961935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49" name="Google Shape;184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850" name="Google Shape;185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1" name="Google Shape;1851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2" name="Google Shape;1852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53" name="Google Shape;1853;p9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54" name="Google Shape;1854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9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56" name="Google Shape;1856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9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58" name="Google Shape;1858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9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60" name="Google Shape;1860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9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62" name="Google Shape;1862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9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64" name="Google Shape;1864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5" name="Google Shape;1865;p9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866" name="Google Shape;1866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1" name="Google Shape;1871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p9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9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6" name="Google Shape;1876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77" name="Google Shape;1877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878" name="Google Shape;187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9" name="Google Shape;187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0" name="Google Shape;188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81" name="Google Shape;1881;p9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82" name="Google Shape;1882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3" name="Google Shape;1883;p9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84" name="Google Shape;1884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5" name="Google Shape;1885;p9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86" name="Google Shape;1886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7" name="Google Shape;1887;p9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88" name="Google Shape;1888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9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90" name="Google Shape;1890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9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92" name="Google Shape;1892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9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894" name="Google Shape;1894;p9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9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9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9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8" name="Google Shape;1898;p9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99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9"/>
          <p:cNvPicPr preferRelativeResize="0"/>
          <p:nvPr/>
        </p:nvPicPr>
        <p:blipFill rotWithShape="1">
          <a:blip r:embed="rId2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9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05" name="Google Shape;1905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906" name="Google Shape;1906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7" name="Google Shape;1907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8" name="Google Shape;1908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09" name="Google Shape;1909;p10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10" name="Google Shape;1910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12" name="Google Shape;1912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0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14" name="Google Shape;1914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0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16" name="Google Shape;1916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0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18" name="Google Shape;1918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0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20" name="Google Shape;1920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1" name="Google Shape;1921;p10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922" name="Google Shape;1922;p10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0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0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0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0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00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8" name="Google Shape;1928;p100"/>
          <p:cNvPicPr preferRelativeResize="0"/>
          <p:nvPr/>
        </p:nvPicPr>
        <p:blipFill rotWithShape="1">
          <a:blip r:embed="rId2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10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2" name="Google Shape;1932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933" name="Google Shape;1933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4" name="Google Shape;1934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5" name="Google Shape;1935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6" name="Google Shape;1936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0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38" name="Google Shape;1938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0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40" name="Google Shape;1940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0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42" name="Google Shape;1942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0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44" name="Google Shape;1944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0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46" name="Google Shape;1946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0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48" name="Google Shape;1948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0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50" name="Google Shape;1950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1" name="Google Shape;1951;p10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952" name="Google Shape;1952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0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0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0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8" name="Google Shape;1958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9" name="Google Shape;1959;p10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  <p:sp>
        <p:nvSpPr>
          <p:cNvPr id="1960" name="Google Shape;1960;p10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theme" Target="../theme/theme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4.xml"/><Relationship Id="rId42" Type="http://schemas.openxmlformats.org/officeDocument/2006/relationships/slideLayout" Target="../slideLayouts/slideLayout96.xml"/><Relationship Id="rId41" Type="http://schemas.openxmlformats.org/officeDocument/2006/relationships/slideLayout" Target="../slideLayouts/slideLayout95.xml"/><Relationship Id="rId44" Type="http://schemas.openxmlformats.org/officeDocument/2006/relationships/slideLayout" Target="../slideLayouts/slideLayout98.xml"/><Relationship Id="rId43" Type="http://schemas.openxmlformats.org/officeDocument/2006/relationships/slideLayout" Target="../slideLayouts/slideLayout97.xml"/><Relationship Id="rId46" Type="http://schemas.openxmlformats.org/officeDocument/2006/relationships/slideLayout" Target="../slideLayouts/slideLayout100.xml"/><Relationship Id="rId45" Type="http://schemas.openxmlformats.org/officeDocument/2006/relationships/slideLayout" Target="../slideLayouts/slideLayout99.xml"/><Relationship Id="rId1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48" Type="http://schemas.openxmlformats.org/officeDocument/2006/relationships/slideLayout" Target="../slideLayouts/slideLayout102.xml"/><Relationship Id="rId47" Type="http://schemas.openxmlformats.org/officeDocument/2006/relationships/slideLayout" Target="../slideLayouts/slideLayout101.xml"/><Relationship Id="rId49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31" Type="http://schemas.openxmlformats.org/officeDocument/2006/relationships/slideLayout" Target="../slideLayouts/slideLayout85.xml"/><Relationship Id="rId30" Type="http://schemas.openxmlformats.org/officeDocument/2006/relationships/slideLayout" Target="../slideLayouts/slideLayout84.xml"/><Relationship Id="rId33" Type="http://schemas.openxmlformats.org/officeDocument/2006/relationships/slideLayout" Target="../slideLayouts/slideLayout87.xml"/><Relationship Id="rId32" Type="http://schemas.openxmlformats.org/officeDocument/2006/relationships/slideLayout" Target="../slideLayouts/slideLayout86.xml"/><Relationship Id="rId35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88.xml"/><Relationship Id="rId37" Type="http://schemas.openxmlformats.org/officeDocument/2006/relationships/slideLayout" Target="../slideLayouts/slideLayout91.xml"/><Relationship Id="rId36" Type="http://schemas.openxmlformats.org/officeDocument/2006/relationships/slideLayout" Target="../slideLayouts/slideLayout90.xml"/><Relationship Id="rId39" Type="http://schemas.openxmlformats.org/officeDocument/2006/relationships/slideLayout" Target="../slideLayouts/slideLayout93.xml"/><Relationship Id="rId38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74.xml"/><Relationship Id="rId22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77.xml"/><Relationship Id="rId26" Type="http://schemas.openxmlformats.org/officeDocument/2006/relationships/slideLayout" Target="../slideLayouts/slideLayout80.xml"/><Relationship Id="rId25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2.xml"/><Relationship Id="rId27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83.xml"/><Relationship Id="rId51" Type="http://schemas.openxmlformats.org/officeDocument/2006/relationships/slideLayout" Target="../slideLayouts/slideLayout105.xml"/><Relationship Id="rId50" Type="http://schemas.openxmlformats.org/officeDocument/2006/relationships/slideLayout" Target="../slideLayouts/slideLayout104.xml"/><Relationship Id="rId53" Type="http://schemas.openxmlformats.org/officeDocument/2006/relationships/slideLayout" Target="../slideLayouts/slideLayout107.xml"/><Relationship Id="rId52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109.xml"/><Relationship Id="rId10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108.xml"/><Relationship Id="rId13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6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0.xml"/><Relationship Id="rId19" Type="http://schemas.openxmlformats.org/officeDocument/2006/relationships/slideLayout" Target="../slideLayouts/slideLayout73.xml"/><Relationship Id="rId18" Type="http://schemas.openxmlformats.org/officeDocument/2006/relationships/slideLayout" Target="../slideLayouts/slideLayout72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9.xml"/><Relationship Id="rId42" Type="http://schemas.openxmlformats.org/officeDocument/2006/relationships/slideLayout" Target="../slideLayouts/slideLayout151.xml"/><Relationship Id="rId41" Type="http://schemas.openxmlformats.org/officeDocument/2006/relationships/slideLayout" Target="../slideLayouts/slideLayout150.xml"/><Relationship Id="rId44" Type="http://schemas.openxmlformats.org/officeDocument/2006/relationships/slideLayout" Target="../slideLayouts/slideLayout153.xml"/><Relationship Id="rId43" Type="http://schemas.openxmlformats.org/officeDocument/2006/relationships/slideLayout" Target="../slideLayouts/slideLayout152.xml"/><Relationship Id="rId46" Type="http://schemas.openxmlformats.org/officeDocument/2006/relationships/slideLayout" Target="../slideLayouts/slideLayout155.xml"/><Relationship Id="rId45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48" Type="http://schemas.openxmlformats.org/officeDocument/2006/relationships/slideLayout" Target="../slideLayouts/slideLayout157.xml"/><Relationship Id="rId47" Type="http://schemas.openxmlformats.org/officeDocument/2006/relationships/slideLayout" Target="../slideLayouts/slideLayout156.xml"/><Relationship Id="rId49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4.xml"/><Relationship Id="rId34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6.xml"/><Relationship Id="rId36" Type="http://schemas.openxmlformats.org/officeDocument/2006/relationships/slideLayout" Target="../slideLayouts/slideLayout145.xml"/><Relationship Id="rId39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38.xml"/><Relationship Id="rId51" Type="http://schemas.openxmlformats.org/officeDocument/2006/relationships/slideLayout" Target="../slideLayouts/slideLayout160.xml"/><Relationship Id="rId50" Type="http://schemas.openxmlformats.org/officeDocument/2006/relationships/slideLayout" Target="../slideLayouts/slideLayout159.xml"/><Relationship Id="rId53" Type="http://schemas.openxmlformats.org/officeDocument/2006/relationships/slideLayout" Target="../slideLayouts/slideLayout162.xml"/><Relationship Id="rId52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20.xml"/><Relationship Id="rId5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19.xml"/><Relationship Id="rId54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22.xml"/><Relationship Id="rId57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21.xml"/><Relationship Id="rId56" Type="http://schemas.openxmlformats.org/officeDocument/2006/relationships/slideLayout" Target="../slideLayouts/slideLayout165.xml"/><Relationship Id="rId15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3.xml"/><Relationship Id="rId58" Type="http://schemas.openxmlformats.org/officeDocument/2006/relationships/theme" Target="../theme/theme4.xml"/><Relationship Id="rId17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27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06.xml"/><Relationship Id="rId42" Type="http://schemas.openxmlformats.org/officeDocument/2006/relationships/slideLayout" Target="../slideLayouts/slideLayout208.xml"/><Relationship Id="rId41" Type="http://schemas.openxmlformats.org/officeDocument/2006/relationships/slideLayout" Target="../slideLayouts/slideLayout207.xml"/><Relationship Id="rId44" Type="http://schemas.openxmlformats.org/officeDocument/2006/relationships/slideLayout" Target="../slideLayouts/slideLayout210.xml"/><Relationship Id="rId43" Type="http://schemas.openxmlformats.org/officeDocument/2006/relationships/slideLayout" Target="../slideLayouts/slideLayout209.xml"/><Relationship Id="rId46" Type="http://schemas.openxmlformats.org/officeDocument/2006/relationships/slideLayout" Target="../slideLayouts/slideLayout212.xml"/><Relationship Id="rId45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48" Type="http://schemas.openxmlformats.org/officeDocument/2006/relationships/slideLayout" Target="../slideLayouts/slideLayout214.xml"/><Relationship Id="rId47" Type="http://schemas.openxmlformats.org/officeDocument/2006/relationships/slideLayout" Target="../slideLayouts/slideLayout213.xml"/><Relationship Id="rId49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31" Type="http://schemas.openxmlformats.org/officeDocument/2006/relationships/slideLayout" Target="../slideLayouts/slideLayout197.xml"/><Relationship Id="rId30" Type="http://schemas.openxmlformats.org/officeDocument/2006/relationships/slideLayout" Target="../slideLayouts/slideLayout196.xml"/><Relationship Id="rId33" Type="http://schemas.openxmlformats.org/officeDocument/2006/relationships/slideLayout" Target="../slideLayouts/slideLayout199.xml"/><Relationship Id="rId32" Type="http://schemas.openxmlformats.org/officeDocument/2006/relationships/slideLayout" Target="../slideLayouts/slideLayout198.xml"/><Relationship Id="rId35" Type="http://schemas.openxmlformats.org/officeDocument/2006/relationships/slideLayout" Target="../slideLayouts/slideLayout201.xml"/><Relationship Id="rId34" Type="http://schemas.openxmlformats.org/officeDocument/2006/relationships/slideLayout" Target="../slideLayouts/slideLayout200.xml"/><Relationship Id="rId37" Type="http://schemas.openxmlformats.org/officeDocument/2006/relationships/slideLayout" Target="../slideLayouts/slideLayout203.xml"/><Relationship Id="rId36" Type="http://schemas.openxmlformats.org/officeDocument/2006/relationships/slideLayout" Target="../slideLayouts/slideLayout202.xml"/><Relationship Id="rId39" Type="http://schemas.openxmlformats.org/officeDocument/2006/relationships/slideLayout" Target="../slideLayouts/slideLayout205.xml"/><Relationship Id="rId38" Type="http://schemas.openxmlformats.org/officeDocument/2006/relationships/slideLayout" Target="../slideLayouts/slideLayout204.xml"/><Relationship Id="rId20" Type="http://schemas.openxmlformats.org/officeDocument/2006/relationships/slideLayout" Target="../slideLayouts/slideLayout186.xml"/><Relationship Id="rId22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187.xml"/><Relationship Id="rId24" Type="http://schemas.openxmlformats.org/officeDocument/2006/relationships/slideLayout" Target="../slideLayouts/slideLayout190.xml"/><Relationship Id="rId23" Type="http://schemas.openxmlformats.org/officeDocument/2006/relationships/slideLayout" Target="../slideLayouts/slideLayout189.xml"/><Relationship Id="rId26" Type="http://schemas.openxmlformats.org/officeDocument/2006/relationships/slideLayout" Target="../slideLayouts/slideLayout192.xml"/><Relationship Id="rId25" Type="http://schemas.openxmlformats.org/officeDocument/2006/relationships/slideLayout" Target="../slideLayouts/slideLayout191.xml"/><Relationship Id="rId28" Type="http://schemas.openxmlformats.org/officeDocument/2006/relationships/slideLayout" Target="../slideLayouts/slideLayout194.xml"/><Relationship Id="rId27" Type="http://schemas.openxmlformats.org/officeDocument/2006/relationships/slideLayout" Target="../slideLayouts/slideLayout193.xml"/><Relationship Id="rId29" Type="http://schemas.openxmlformats.org/officeDocument/2006/relationships/slideLayout" Target="../slideLayouts/slideLayout195.xml"/><Relationship Id="rId51" Type="http://schemas.openxmlformats.org/officeDocument/2006/relationships/slideLayout" Target="../slideLayouts/slideLayout217.xml"/><Relationship Id="rId50" Type="http://schemas.openxmlformats.org/officeDocument/2006/relationships/slideLayout" Target="../slideLayouts/slideLayout216.xml"/><Relationship Id="rId53" Type="http://schemas.openxmlformats.org/officeDocument/2006/relationships/slideLayout" Target="../slideLayouts/slideLayout219.xml"/><Relationship Id="rId52" Type="http://schemas.openxmlformats.org/officeDocument/2006/relationships/slideLayout" Target="../slideLayouts/slideLayout218.xml"/><Relationship Id="rId11" Type="http://schemas.openxmlformats.org/officeDocument/2006/relationships/slideLayout" Target="../slideLayouts/slideLayout177.xml"/><Relationship Id="rId5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176.xml"/><Relationship Id="rId54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179.xml"/><Relationship Id="rId57" Type="http://schemas.openxmlformats.org/officeDocument/2006/relationships/theme" Target="../theme/theme1.xml"/><Relationship Id="rId12" Type="http://schemas.openxmlformats.org/officeDocument/2006/relationships/slideLayout" Target="../slideLayouts/slideLayout178.xml"/><Relationship Id="rId56" Type="http://schemas.openxmlformats.org/officeDocument/2006/relationships/slideLayout" Target="../slideLayouts/slideLayout222.xml"/><Relationship Id="rId15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3.xml"/><Relationship Id="rId16" Type="http://schemas.openxmlformats.org/officeDocument/2006/relationships/slideLayout" Target="../slideLayouts/slideLayout182.xml"/><Relationship Id="rId19" Type="http://schemas.openxmlformats.org/officeDocument/2006/relationships/slideLayout" Target="../slideLayouts/slideLayout185.xml"/><Relationship Id="rId18" Type="http://schemas.openxmlformats.org/officeDocument/2006/relationships/slideLayout" Target="../slideLayouts/slideLayout184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62.xml"/><Relationship Id="rId42" Type="http://schemas.openxmlformats.org/officeDocument/2006/relationships/slideLayout" Target="../slideLayouts/slideLayout264.xml"/><Relationship Id="rId41" Type="http://schemas.openxmlformats.org/officeDocument/2006/relationships/slideLayout" Target="../slideLayouts/slideLayout263.xml"/><Relationship Id="rId44" Type="http://schemas.openxmlformats.org/officeDocument/2006/relationships/slideLayout" Target="../slideLayouts/slideLayout266.xml"/><Relationship Id="rId43" Type="http://schemas.openxmlformats.org/officeDocument/2006/relationships/slideLayout" Target="../slideLayouts/slideLayout265.xml"/><Relationship Id="rId46" Type="http://schemas.openxmlformats.org/officeDocument/2006/relationships/slideLayout" Target="../slideLayouts/slideLayout268.xml"/><Relationship Id="rId45" Type="http://schemas.openxmlformats.org/officeDocument/2006/relationships/slideLayout" Target="../slideLayouts/slideLayout267.xml"/><Relationship Id="rId1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48" Type="http://schemas.openxmlformats.org/officeDocument/2006/relationships/slideLayout" Target="../slideLayouts/slideLayout270.xml"/><Relationship Id="rId47" Type="http://schemas.openxmlformats.org/officeDocument/2006/relationships/slideLayout" Target="../slideLayouts/slideLayout269.xml"/><Relationship Id="rId49" Type="http://schemas.openxmlformats.org/officeDocument/2006/relationships/slideLayout" Target="../slideLayouts/slideLayout271.xml"/><Relationship Id="rId5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30.xml"/><Relationship Id="rId31" Type="http://schemas.openxmlformats.org/officeDocument/2006/relationships/slideLayout" Target="../slideLayouts/slideLayout253.xml"/><Relationship Id="rId30" Type="http://schemas.openxmlformats.org/officeDocument/2006/relationships/slideLayout" Target="../slideLayouts/slideLayout252.xml"/><Relationship Id="rId33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54.xml"/><Relationship Id="rId35" Type="http://schemas.openxmlformats.org/officeDocument/2006/relationships/slideLayout" Target="../slideLayouts/slideLayout257.xml"/><Relationship Id="rId34" Type="http://schemas.openxmlformats.org/officeDocument/2006/relationships/slideLayout" Target="../slideLayouts/slideLayout256.xml"/><Relationship Id="rId37" Type="http://schemas.openxmlformats.org/officeDocument/2006/relationships/slideLayout" Target="../slideLayouts/slideLayout259.xml"/><Relationship Id="rId36" Type="http://schemas.openxmlformats.org/officeDocument/2006/relationships/slideLayout" Target="../slideLayouts/slideLayout258.xml"/><Relationship Id="rId39" Type="http://schemas.openxmlformats.org/officeDocument/2006/relationships/slideLayout" Target="../slideLayouts/slideLayout261.xml"/><Relationship Id="rId38" Type="http://schemas.openxmlformats.org/officeDocument/2006/relationships/slideLayout" Target="../slideLayouts/slideLayout260.xml"/><Relationship Id="rId20" Type="http://schemas.openxmlformats.org/officeDocument/2006/relationships/slideLayout" Target="../slideLayouts/slideLayout242.xml"/><Relationship Id="rId22" Type="http://schemas.openxmlformats.org/officeDocument/2006/relationships/slideLayout" Target="../slideLayouts/slideLayout244.xml"/><Relationship Id="rId2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45.xml"/><Relationship Id="rId26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0.xml"/><Relationship Id="rId27" Type="http://schemas.openxmlformats.org/officeDocument/2006/relationships/slideLayout" Target="../slideLayouts/slideLayout249.xml"/><Relationship Id="rId29" Type="http://schemas.openxmlformats.org/officeDocument/2006/relationships/slideLayout" Target="../slideLayouts/slideLayout251.xml"/><Relationship Id="rId51" Type="http://schemas.openxmlformats.org/officeDocument/2006/relationships/slideLayout" Target="../slideLayouts/slideLayout273.xml"/><Relationship Id="rId50" Type="http://schemas.openxmlformats.org/officeDocument/2006/relationships/slideLayout" Target="../slideLayouts/slideLayout272.xml"/><Relationship Id="rId53" Type="http://schemas.openxmlformats.org/officeDocument/2006/relationships/slideLayout" Target="../slideLayouts/slideLayout275.xml"/><Relationship Id="rId52" Type="http://schemas.openxmlformats.org/officeDocument/2006/relationships/slideLayout" Target="../slideLayouts/slideLayout274.xml"/><Relationship Id="rId11" Type="http://schemas.openxmlformats.org/officeDocument/2006/relationships/slideLayout" Target="../slideLayouts/slideLayout233.xml"/><Relationship Id="rId55" Type="http://schemas.openxmlformats.org/officeDocument/2006/relationships/slideLayout" Target="../slideLayouts/slideLayout277.xml"/><Relationship Id="rId10" Type="http://schemas.openxmlformats.org/officeDocument/2006/relationships/slideLayout" Target="../slideLayouts/slideLayout232.xml"/><Relationship Id="rId54" Type="http://schemas.openxmlformats.org/officeDocument/2006/relationships/slideLayout" Target="../slideLayouts/slideLayout276.xml"/><Relationship Id="rId13" Type="http://schemas.openxmlformats.org/officeDocument/2006/relationships/slideLayout" Target="../slideLayouts/slideLayout235.xml"/><Relationship Id="rId57" Type="http://schemas.openxmlformats.org/officeDocument/2006/relationships/theme" Target="../theme/theme6.xml"/><Relationship Id="rId12" Type="http://schemas.openxmlformats.org/officeDocument/2006/relationships/slideLayout" Target="../slideLayouts/slideLayout234.xml"/><Relationship Id="rId56" Type="http://schemas.openxmlformats.org/officeDocument/2006/relationships/slideLayout" Target="../slideLayouts/slideLayout278.xml"/><Relationship Id="rId15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241.xml"/><Relationship Id="rId18" Type="http://schemas.openxmlformats.org/officeDocument/2006/relationships/slideLayout" Target="../slideLayouts/slideLayout2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  <p:sldLayoutId id="2147483736" r:id="rId35"/>
    <p:sldLayoutId id="2147483737" r:id="rId36"/>
    <p:sldLayoutId id="2147483738" r:id="rId37"/>
    <p:sldLayoutId id="2147483739" r:id="rId38"/>
    <p:sldLayoutId id="2147483740" r:id="rId39"/>
    <p:sldLayoutId id="2147483741" r:id="rId40"/>
    <p:sldLayoutId id="2147483742" r:id="rId41"/>
    <p:sldLayoutId id="2147483743" r:id="rId42"/>
    <p:sldLayoutId id="2147483744" r:id="rId43"/>
    <p:sldLayoutId id="2147483745" r:id="rId44"/>
    <p:sldLayoutId id="2147483746" r:id="rId45"/>
    <p:sldLayoutId id="2147483747" r:id="rId46"/>
    <p:sldLayoutId id="2147483748" r:id="rId47"/>
    <p:sldLayoutId id="2147483749" r:id="rId48"/>
    <p:sldLayoutId id="2147483750" r:id="rId49"/>
    <p:sldLayoutId id="2147483751" r:id="rId50"/>
    <p:sldLayoutId id="2147483752" r:id="rId51"/>
    <p:sldLayoutId id="2147483753" r:id="rId52"/>
    <p:sldLayoutId id="2147483754" r:id="rId53"/>
    <p:sldLayoutId id="2147483755" r:id="rId54"/>
    <p:sldLayoutId id="2147483756" r:id="rId55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  <p:sldLayoutId id="2147483794" r:id="rId38"/>
    <p:sldLayoutId id="2147483795" r:id="rId39"/>
    <p:sldLayoutId id="2147483796" r:id="rId40"/>
    <p:sldLayoutId id="2147483797" r:id="rId41"/>
    <p:sldLayoutId id="2147483798" r:id="rId42"/>
    <p:sldLayoutId id="2147483799" r:id="rId43"/>
    <p:sldLayoutId id="2147483800" r:id="rId44"/>
    <p:sldLayoutId id="2147483801" r:id="rId45"/>
    <p:sldLayoutId id="2147483802" r:id="rId46"/>
    <p:sldLayoutId id="2147483803" r:id="rId47"/>
    <p:sldLayoutId id="2147483804" r:id="rId48"/>
    <p:sldLayoutId id="2147483805" r:id="rId49"/>
    <p:sldLayoutId id="2147483806" r:id="rId50"/>
    <p:sldLayoutId id="2147483807" r:id="rId51"/>
    <p:sldLayoutId id="2147483808" r:id="rId52"/>
    <p:sldLayoutId id="2147483809" r:id="rId53"/>
    <p:sldLayoutId id="2147483810" r:id="rId54"/>
    <p:sldLayoutId id="2147483811" r:id="rId55"/>
    <p:sldLayoutId id="2147483812" r:id="rId56"/>
    <p:sldLayoutId id="2147483813" r:id="rId5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162" name="Shape 3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3" name="Google Shape;3163;p1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  <p:sldLayoutId id="2147483831" r:id="rId18"/>
    <p:sldLayoutId id="2147483832" r:id="rId19"/>
    <p:sldLayoutId id="2147483833" r:id="rId20"/>
    <p:sldLayoutId id="2147483834" r:id="rId21"/>
    <p:sldLayoutId id="2147483835" r:id="rId22"/>
    <p:sldLayoutId id="2147483836" r:id="rId23"/>
    <p:sldLayoutId id="2147483837" r:id="rId24"/>
    <p:sldLayoutId id="2147483838" r:id="rId25"/>
    <p:sldLayoutId id="2147483839" r:id="rId26"/>
    <p:sldLayoutId id="2147483840" r:id="rId27"/>
    <p:sldLayoutId id="2147483841" r:id="rId28"/>
    <p:sldLayoutId id="2147483842" r:id="rId29"/>
    <p:sldLayoutId id="2147483843" r:id="rId30"/>
    <p:sldLayoutId id="2147483844" r:id="rId31"/>
    <p:sldLayoutId id="2147483845" r:id="rId32"/>
    <p:sldLayoutId id="2147483846" r:id="rId33"/>
    <p:sldLayoutId id="2147483847" r:id="rId34"/>
    <p:sldLayoutId id="2147483848" r:id="rId35"/>
    <p:sldLayoutId id="2147483849" r:id="rId36"/>
    <p:sldLayoutId id="2147483850" r:id="rId37"/>
    <p:sldLayoutId id="2147483851" r:id="rId38"/>
    <p:sldLayoutId id="2147483852" r:id="rId39"/>
    <p:sldLayoutId id="2147483853" r:id="rId40"/>
    <p:sldLayoutId id="2147483854" r:id="rId41"/>
    <p:sldLayoutId id="2147483855" r:id="rId42"/>
    <p:sldLayoutId id="2147483856" r:id="rId43"/>
    <p:sldLayoutId id="2147483857" r:id="rId44"/>
    <p:sldLayoutId id="2147483858" r:id="rId45"/>
    <p:sldLayoutId id="2147483859" r:id="rId46"/>
    <p:sldLayoutId id="2147483860" r:id="rId47"/>
    <p:sldLayoutId id="2147483861" r:id="rId48"/>
    <p:sldLayoutId id="2147483862" r:id="rId49"/>
    <p:sldLayoutId id="2147483863" r:id="rId50"/>
    <p:sldLayoutId id="2147483864" r:id="rId51"/>
    <p:sldLayoutId id="2147483865" r:id="rId52"/>
    <p:sldLayoutId id="2147483866" r:id="rId53"/>
    <p:sldLayoutId id="2147483867" r:id="rId54"/>
    <p:sldLayoutId id="2147483868" r:id="rId55"/>
    <p:sldLayoutId id="2147483869" r:id="rId5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p22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  <p:sldLayoutId id="2147483894" r:id="rId25"/>
    <p:sldLayoutId id="2147483895" r:id="rId26"/>
    <p:sldLayoutId id="2147483896" r:id="rId27"/>
    <p:sldLayoutId id="2147483897" r:id="rId28"/>
    <p:sldLayoutId id="2147483898" r:id="rId29"/>
    <p:sldLayoutId id="2147483899" r:id="rId30"/>
    <p:sldLayoutId id="2147483900" r:id="rId31"/>
    <p:sldLayoutId id="2147483901" r:id="rId32"/>
    <p:sldLayoutId id="2147483902" r:id="rId33"/>
    <p:sldLayoutId id="2147483903" r:id="rId34"/>
    <p:sldLayoutId id="2147483904" r:id="rId35"/>
    <p:sldLayoutId id="2147483905" r:id="rId36"/>
    <p:sldLayoutId id="2147483906" r:id="rId37"/>
    <p:sldLayoutId id="2147483907" r:id="rId38"/>
    <p:sldLayoutId id="2147483908" r:id="rId39"/>
    <p:sldLayoutId id="2147483909" r:id="rId40"/>
    <p:sldLayoutId id="2147483910" r:id="rId41"/>
    <p:sldLayoutId id="2147483911" r:id="rId42"/>
    <p:sldLayoutId id="2147483912" r:id="rId43"/>
    <p:sldLayoutId id="2147483913" r:id="rId44"/>
    <p:sldLayoutId id="2147483914" r:id="rId45"/>
    <p:sldLayoutId id="2147483915" r:id="rId46"/>
    <p:sldLayoutId id="2147483916" r:id="rId47"/>
    <p:sldLayoutId id="2147483917" r:id="rId48"/>
    <p:sldLayoutId id="2147483918" r:id="rId49"/>
    <p:sldLayoutId id="2147483919" r:id="rId50"/>
    <p:sldLayoutId id="2147483920" r:id="rId51"/>
    <p:sldLayoutId id="2147483921" r:id="rId52"/>
    <p:sldLayoutId id="2147483922" r:id="rId53"/>
    <p:sldLayoutId id="2147483923" r:id="rId54"/>
    <p:sldLayoutId id="2147483924" r:id="rId55"/>
    <p:sldLayoutId id="2147483925" r:id="rId56"/>
  </p:sldLayoutIdLst>
  <mc:AlternateContent>
    <mc:Choice Requires="p14">
      <p:transition p14:dur="40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9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8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4" name="Shape 5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5" name="Google Shape;5275;p28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Lesson 7.3</a:t>
            </a:r>
            <a:endParaRPr/>
          </a:p>
        </p:txBody>
      </p:sp>
      <p:sp>
        <p:nvSpPr>
          <p:cNvPr id="5276" name="Google Shape;5276;p28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7" name="Google Shape;5277;p28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 </a:t>
            </a:r>
            <a:r>
              <a:rPr lang="en">
                <a:solidFill>
                  <a:schemeClr val="dk1"/>
                </a:solidFill>
              </a:rPr>
              <a:t>Modeling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3" name="Shape 5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4" name="Google Shape;5384;p2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Transitive Dependency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5" name="Google Shape;5385;p2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6" name="Google Shape;5386;p29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387" name="Google Shape;5387;p293"/>
          <p:cNvGraphicFramePr/>
          <p:nvPr/>
        </p:nvGraphicFramePr>
        <p:xfrm>
          <a:off x="391075" y="90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1594250"/>
                <a:gridCol w="6808050"/>
              </a:tblGrid>
              <a:tr h="6573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Transitive</a:t>
                      </a:r>
                      <a:endParaRPr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If X &gt; Y and Y &gt; Z, then X &gt; Z.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/>
                </a:tc>
              </a:tr>
              <a:tr h="7725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Dependency</a:t>
                      </a:r>
                      <a:endParaRPr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-186690" lvl="0" marL="3200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One value relies on another.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6690" lvl="0" marL="32004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Examples: city relies on postal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code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; age relies on birthday.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>
                    <a:solidFill>
                      <a:srgbClr val="EFEFEF"/>
                    </a:solidFill>
                  </a:tcPr>
                </a:tc>
              </a:tr>
              <a:tr h="11782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</a:t>
                      </a:r>
                      <a:endParaRPr sz="15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-186690" lvl="0" marL="32004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Say you have three columns: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rgbClr val="F7EF6A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StoreName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rgbClr val="AFCA54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OwnerAddress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rgbClr val="9FC5E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OwnerName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6690" lvl="0" marL="32004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rgbClr val="9FC5E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OwnerName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rgbClr val="AFCA54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OwnerAddress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rely on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rgbClr val="F7EF6A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StoreName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6690" lvl="0" marL="32004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rgbClr val="AFCA54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OwnerAddress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also depends on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rgbClr val="9FC5E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OwnerName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186690" lvl="0" marL="320040" rtl="0" algn="l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100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Therefore,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rgbClr val="AFCA54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OwnerAddress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is transitively dependent on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rgbClr val="F7EF6A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StoreName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b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through </a:t>
                      </a:r>
                      <a:r>
                        <a:rPr lang="en" sz="1500">
                          <a:solidFill>
                            <a:schemeClr val="dk1"/>
                          </a:solidFill>
                          <a:highlight>
                            <a:srgbClr val="9FC5E8"/>
                          </a:highlight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OwnerName</a:t>
                      </a:r>
                      <a:r>
                        <a:rPr lang="en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1" name="Shape 5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2" name="Google Shape;5392;p2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Normal Form (3NF)</a:t>
            </a:r>
            <a:endParaRPr/>
          </a:p>
        </p:txBody>
      </p:sp>
      <p:sp>
        <p:nvSpPr>
          <p:cNvPr id="5393" name="Google Shape;5393;p2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4" name="Google Shape;5394;p29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95" name="Google Shape;5395;p294"/>
          <p:cNvSpPr/>
          <p:nvPr/>
        </p:nvSpPr>
        <p:spPr>
          <a:xfrm>
            <a:off x="1045025" y="8568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6" name="Google Shape;5396;p294"/>
          <p:cNvSpPr txBox="1"/>
          <p:nvPr>
            <p:ph idx="1" type="subTitle"/>
          </p:nvPr>
        </p:nvSpPr>
        <p:spPr>
          <a:xfrm>
            <a:off x="0" y="8705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Must be in second normal form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97" name="Google Shape;5397;p294"/>
          <p:cNvSpPr/>
          <p:nvPr/>
        </p:nvSpPr>
        <p:spPr>
          <a:xfrm>
            <a:off x="1045075" y="13692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8" name="Google Shape;5398;p294"/>
          <p:cNvSpPr txBox="1"/>
          <p:nvPr>
            <p:ph idx="2" type="subTitle"/>
          </p:nvPr>
        </p:nvSpPr>
        <p:spPr>
          <a:xfrm>
            <a:off x="0" y="13829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Contains non-transitively dependent columns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99" name="Google Shape;5399;p29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6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0" name="Google Shape;5400;p29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6740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401" name="Google Shape;5401;p294"/>
          <p:cNvSpPr txBox="1"/>
          <p:nvPr/>
        </p:nvSpPr>
        <p:spPr>
          <a:xfrm>
            <a:off x="3457350" y="2697775"/>
            <a:ext cx="222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3NF Normalization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02" name="Google Shape;5402;p294"/>
          <p:cNvSpPr/>
          <p:nvPr/>
        </p:nvSpPr>
        <p:spPr>
          <a:xfrm rot="5400000">
            <a:off x="4173300" y="3217775"/>
            <a:ext cx="797400" cy="6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403" name="Google Shape;5403;p294"/>
          <p:cNvGraphicFramePr/>
          <p:nvPr/>
        </p:nvGraphicFramePr>
        <p:xfrm>
          <a:off x="2594000" y="1948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777425"/>
                <a:gridCol w="948725"/>
                <a:gridCol w="1137100"/>
                <a:gridCol w="1092750"/>
              </a:tblGrid>
              <a:tr h="14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owner_id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owner_name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owner_address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store_name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/>
                    </a:solidFill>
                  </a:tcPr>
                </a:tc>
              </a:tr>
              <a:tr h="147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Marshall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123, Fake Street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Soups and Stuff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/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Susan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44, New Drive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Sink Emporium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/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Molly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99, Old Lane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Tasty Burgers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04" name="Google Shape;5404;p294"/>
          <p:cNvGraphicFramePr/>
          <p:nvPr/>
        </p:nvGraphicFramePr>
        <p:xfrm>
          <a:off x="993800" y="3929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777425"/>
                <a:gridCol w="948725"/>
                <a:gridCol w="1137100"/>
              </a:tblGrid>
              <a:tr h="14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owner_id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owner_name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owner_address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/>
                    </a:solidFill>
                  </a:tcPr>
                </a:tc>
              </a:tr>
              <a:tr h="147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Marshall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123, Fake Street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/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Susan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44, New Drive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/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Molly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99, Old Lane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405" name="Google Shape;5405;p294"/>
          <p:cNvGraphicFramePr/>
          <p:nvPr/>
        </p:nvGraphicFramePr>
        <p:xfrm>
          <a:off x="5261000" y="3929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777425"/>
                <a:gridCol w="1123150"/>
                <a:gridCol w="950225"/>
              </a:tblGrid>
              <a:tr h="147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store_id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store_name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Owner_id (fk)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  <a:tr h="147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Soups and Stuff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Sink Emporium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Tasty Burgers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9" name="Shape 5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0" name="Google Shape;5410;p295"/>
          <p:cNvSpPr txBox="1"/>
          <p:nvPr>
            <p:ph idx="2" type="title"/>
          </p:nvPr>
        </p:nvSpPr>
        <p:spPr>
          <a:xfrm>
            <a:off x="273900" y="1042875"/>
            <a:ext cx="88701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Employee</a:t>
            </a: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 Normalizer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be organizing improperly stored employee data into the three normal forms.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(Instructions sent via Slack)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11" name="Google Shape;5411;p29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2" name="Google Shape;5412;p29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3" name="Google Shape;5413;p29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7" name="Shape 5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8" name="Google Shape;5418;p29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9" name="Google Shape;5419;p29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3" name="Shape 5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4" name="Google Shape;5424;p29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Foreign Keys</a:t>
            </a:r>
            <a:endParaRPr/>
          </a:p>
        </p:txBody>
      </p:sp>
      <p:sp>
        <p:nvSpPr>
          <p:cNvPr id="5425" name="Google Shape;5425;p2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26" name="Google Shape;5426;p29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0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p2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Foreign Keys</a:t>
            </a:r>
            <a:endParaRPr/>
          </a:p>
        </p:txBody>
      </p:sp>
      <p:sp>
        <p:nvSpPr>
          <p:cNvPr id="5432" name="Google Shape;5432;p2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Foreign keys reference the primary key of another table.</a:t>
            </a:r>
            <a:endParaRPr/>
          </a:p>
        </p:txBody>
      </p:sp>
      <p:sp>
        <p:nvSpPr>
          <p:cNvPr id="5433" name="Google Shape;5433;p2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4" name="Google Shape;5434;p29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5" name="Google Shape;5435;p2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6" name="Google Shape;5436;p298"/>
          <p:cNvSpPr txBox="1"/>
          <p:nvPr>
            <p:ph idx="1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Can have a different name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37" name="Google Shape;5437;p298"/>
          <p:cNvSpPr/>
          <p:nvPr/>
        </p:nvSpPr>
        <p:spPr>
          <a:xfrm>
            <a:off x="1045075" y="16740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8" name="Google Shape;5438;p298"/>
          <p:cNvSpPr txBox="1"/>
          <p:nvPr>
            <p:ph idx="2" type="subTitle"/>
          </p:nvPr>
        </p:nvSpPr>
        <p:spPr>
          <a:xfrm>
            <a:off x="0" y="16877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not need to be unique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39" name="Google Shape;5439;p2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0" name="Google Shape;5440;p29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67220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441" name="Google Shape;5441;p298"/>
          <p:cNvSpPr txBox="1"/>
          <p:nvPr/>
        </p:nvSpPr>
        <p:spPr>
          <a:xfrm>
            <a:off x="954075" y="2324875"/>
            <a:ext cx="154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Primary Key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42" name="Google Shape;5442;p298"/>
          <p:cNvSpPr txBox="1"/>
          <p:nvPr/>
        </p:nvSpPr>
        <p:spPr>
          <a:xfrm>
            <a:off x="4799913" y="2324875"/>
            <a:ext cx="172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Primary Key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443" name="Google Shape;5443;p298"/>
          <p:cNvSpPr txBox="1"/>
          <p:nvPr/>
        </p:nvSpPr>
        <p:spPr>
          <a:xfrm>
            <a:off x="6684550" y="2324875"/>
            <a:ext cx="20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Foreign Key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5444" name="Google Shape;5444;p298"/>
          <p:cNvGraphicFramePr/>
          <p:nvPr/>
        </p:nvGraphicFramePr>
        <p:xfrm>
          <a:off x="1061838" y="345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699325"/>
                <a:gridCol w="632825"/>
              </a:tblGrid>
              <a:tr h="30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family_id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family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0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Smith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0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445" name="Google Shape;5445;p298"/>
          <p:cNvGraphicFramePr/>
          <p:nvPr/>
        </p:nvGraphicFramePr>
        <p:xfrm>
          <a:off x="5695300" y="34404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711825"/>
                <a:gridCol w="711825"/>
                <a:gridCol w="711825"/>
              </a:tblGrid>
              <a:tr h="14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child_id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family_id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children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47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Chris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Abby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Susy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Steve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Dillion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5446" name="Google Shape;5446;p298"/>
          <p:cNvCxnSpPr/>
          <p:nvPr/>
        </p:nvCxnSpPr>
        <p:spPr>
          <a:xfrm flipH="1">
            <a:off x="1284775" y="2718738"/>
            <a:ext cx="476400" cy="630000"/>
          </a:xfrm>
          <a:prstGeom prst="straightConnector1">
            <a:avLst/>
          </a:prstGeom>
          <a:noFill/>
          <a:ln cap="flat" cmpd="sng" w="38100">
            <a:solidFill>
              <a:srgbClr val="0070C0">
                <a:alpha val="31760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47" name="Google Shape;5447;p298"/>
          <p:cNvCxnSpPr/>
          <p:nvPr/>
        </p:nvCxnSpPr>
        <p:spPr>
          <a:xfrm flipH="1">
            <a:off x="6781550" y="2718738"/>
            <a:ext cx="476400" cy="630000"/>
          </a:xfrm>
          <a:prstGeom prst="straightConnector1">
            <a:avLst/>
          </a:prstGeom>
          <a:noFill/>
          <a:ln cap="flat" cmpd="sng" w="38100">
            <a:solidFill>
              <a:srgbClr val="0070C0">
                <a:alpha val="31760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448" name="Google Shape;5448;p298"/>
          <p:cNvCxnSpPr/>
          <p:nvPr/>
        </p:nvCxnSpPr>
        <p:spPr>
          <a:xfrm>
            <a:off x="5472050" y="2742275"/>
            <a:ext cx="623700" cy="606600"/>
          </a:xfrm>
          <a:prstGeom prst="straightConnector1">
            <a:avLst/>
          </a:prstGeom>
          <a:noFill/>
          <a:ln cap="flat" cmpd="sng" w="38100">
            <a:solidFill>
              <a:srgbClr val="0070C0">
                <a:alpha val="31760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2" name="Shape 5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3" name="Google Shape;5453;p29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5454" name="Google Shape;5454;p29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5" name="Google Shape;5455;p29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6" name="Google Shape;5456;p299"/>
          <p:cNvSpPr txBox="1"/>
          <p:nvPr>
            <p:ph idx="2" type="title"/>
          </p:nvPr>
        </p:nvSpPr>
        <p:spPr>
          <a:xfrm>
            <a:off x="273900" y="1042875"/>
            <a:ext cx="75621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Foreign Keys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will create tables with foreign keys.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(Instructions sent via Slack)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0" name="Shape 5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1" name="Google Shape;5461;p30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2" name="Google Shape;5462;p30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6" name="Shape 5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7" name="Google Shape;5467;p30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8" name="Google Shape;5468;p30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69" name="Google Shape;5469;p30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Relationships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3" name="Shape 5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4" name="Google Shape;5474;p3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Relationships</a:t>
            </a:r>
            <a:endParaRPr/>
          </a:p>
        </p:txBody>
      </p:sp>
      <p:sp>
        <p:nvSpPr>
          <p:cNvPr id="5475" name="Google Shape;5475;p3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6" name="Google Shape;5476;p3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7" name="Google Shape;5477;p30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78" name="Google Shape;5478;p30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One-to-One</a:t>
            </a:r>
            <a:endParaRPr b="1" sz="1800"/>
          </a:p>
        </p:txBody>
      </p:sp>
      <p:sp>
        <p:nvSpPr>
          <p:cNvPr id="5479" name="Google Shape;5479;p30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One-to-Many</a:t>
            </a:r>
            <a:endParaRPr b="1" sz="1800"/>
          </a:p>
        </p:txBody>
      </p:sp>
      <p:sp>
        <p:nvSpPr>
          <p:cNvPr id="5480" name="Google Shape;5480;p30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Many-to-Many</a:t>
            </a:r>
            <a:endParaRPr b="1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1" name="Shape 5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2" name="Google Shape;5282;p2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Objectives</a:t>
            </a:r>
            <a:endParaRPr/>
          </a:p>
        </p:txBody>
      </p:sp>
      <p:sp>
        <p:nvSpPr>
          <p:cNvPr id="5283" name="Google Shape;5283;p2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the end of today's class, you will be able to:</a:t>
            </a:r>
            <a:endParaRPr/>
          </a:p>
        </p:txBody>
      </p:sp>
      <p:sp>
        <p:nvSpPr>
          <p:cNvPr id="5284" name="Google Shape;5284;p2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5" name="Google Shape;5285;p2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6" name="Google Shape;5286;p285"/>
          <p:cNvSpPr txBox="1"/>
          <p:nvPr/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Apply data modeling techniques to database design.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7" name="Google Shape;5287;p285"/>
          <p:cNvSpPr txBox="1"/>
          <p:nvPr/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Normalize data.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8" name="Google Shape;5288;p285"/>
          <p:cNvSpPr txBox="1"/>
          <p:nvPr/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Identify data relationships.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9" name="Google Shape;5289;p28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Create visual representations of a database through entity relationship diagrams.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4" name="Shape 5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5" name="Google Shape;5485;p3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6" name="Google Shape;5486;p30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87" name="Google Shape;5487;p3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One-to-One Relationship</a:t>
            </a:r>
            <a:endParaRPr/>
          </a:p>
        </p:txBody>
      </p:sp>
      <p:sp>
        <p:nvSpPr>
          <p:cNvPr id="5488" name="Google Shape;5488;p303"/>
          <p:cNvSpPr/>
          <p:nvPr/>
        </p:nvSpPr>
        <p:spPr>
          <a:xfrm>
            <a:off x="1045025" y="32952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9" name="Google Shape;5489;p303"/>
          <p:cNvSpPr txBox="1"/>
          <p:nvPr>
            <p:ph idx="1" type="subTitle"/>
          </p:nvPr>
        </p:nvSpPr>
        <p:spPr>
          <a:xfrm>
            <a:off x="0" y="3308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item in one column is linked to only one other item from the other column.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0" name="Google Shape;5490;p303"/>
          <p:cNvSpPr/>
          <p:nvPr/>
        </p:nvSpPr>
        <p:spPr>
          <a:xfrm>
            <a:off x="1045075" y="38076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1" name="Google Shape;5491;p303"/>
          <p:cNvSpPr txBox="1"/>
          <p:nvPr>
            <p:ph idx="2" type="subTitle"/>
          </p:nvPr>
        </p:nvSpPr>
        <p:spPr>
          <a:xfrm>
            <a:off x="0" y="38213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Here, each person in the Simpson family can have only one Social Security number.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92" name="Google Shape;5492;p30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3051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3" name="Google Shape;5493;p30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805800"/>
            <a:ext cx="521208" cy="3961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494" name="Google Shape;5494;p303"/>
          <p:cNvGraphicFramePr/>
          <p:nvPr/>
        </p:nvGraphicFramePr>
        <p:xfrm>
          <a:off x="2065475" y="82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627300"/>
                <a:gridCol w="1708625"/>
                <a:gridCol w="1583825"/>
              </a:tblGrid>
              <a:tr h="2090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 Security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Homer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111111111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222222222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Lisa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333333333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Bart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444444444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Maggie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555555555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</a:tbl>
          </a:graphicData>
        </a:graphic>
      </p:graphicFrame>
      <p:sp>
        <p:nvSpPr>
          <p:cNvPr id="5495" name="Google Shape;5495;p303"/>
          <p:cNvSpPr/>
          <p:nvPr/>
        </p:nvSpPr>
        <p:spPr>
          <a:xfrm>
            <a:off x="1045075" y="43410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6" name="Google Shape;5496;p303"/>
          <p:cNvSpPr txBox="1"/>
          <p:nvPr>
            <p:ph idx="3" type="subTitle"/>
          </p:nvPr>
        </p:nvSpPr>
        <p:spPr>
          <a:xfrm>
            <a:off x="0" y="43547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Social Security number can be assigned to only one person.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497" name="Google Shape;5497;p30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433920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498" name="Google Shape;5498;p303"/>
          <p:cNvSpPr/>
          <p:nvPr/>
        </p:nvSpPr>
        <p:spPr>
          <a:xfrm>
            <a:off x="4094200" y="1037825"/>
            <a:ext cx="3987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9" name="Google Shape;5499;p303"/>
          <p:cNvSpPr/>
          <p:nvPr/>
        </p:nvSpPr>
        <p:spPr>
          <a:xfrm rot="10800000">
            <a:off x="4094200" y="1240175"/>
            <a:ext cx="3987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3" name="Shape 5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4" name="Google Shape;5504;p3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5" name="Google Shape;5505;p30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6" name="Google Shape;5506;p3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One-to-Many Relationship</a:t>
            </a:r>
            <a:endParaRPr/>
          </a:p>
        </p:txBody>
      </p:sp>
      <p:sp>
        <p:nvSpPr>
          <p:cNvPr id="5507" name="Google Shape;5507;p304"/>
          <p:cNvSpPr/>
          <p:nvPr/>
        </p:nvSpPr>
        <p:spPr>
          <a:xfrm>
            <a:off x="1045025" y="32952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8" name="Google Shape;5508;p304"/>
          <p:cNvSpPr txBox="1"/>
          <p:nvPr>
            <p:ph idx="1" type="subTitle"/>
          </p:nvPr>
        </p:nvSpPr>
        <p:spPr>
          <a:xfrm>
            <a:off x="0" y="3308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Two tables: one for people, another for addresses.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9" name="Google Shape;5509;p304"/>
          <p:cNvSpPr/>
          <p:nvPr/>
        </p:nvSpPr>
        <p:spPr>
          <a:xfrm>
            <a:off x="1045075" y="38076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0" name="Google Shape;5510;p304"/>
          <p:cNvSpPr txBox="1"/>
          <p:nvPr>
            <p:ph idx="2" type="subTitle"/>
          </p:nvPr>
        </p:nvSpPr>
        <p:spPr>
          <a:xfrm>
            <a:off x="0" y="38213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person has only one address.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11" name="Google Shape;5511;p30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3051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2" name="Google Shape;5512;p30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805800"/>
            <a:ext cx="521208" cy="3961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13" name="Google Shape;5513;p304"/>
          <p:cNvGraphicFramePr/>
          <p:nvPr/>
        </p:nvGraphicFramePr>
        <p:xfrm>
          <a:off x="493275" y="75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400675"/>
                <a:gridCol w="2225575"/>
                <a:gridCol w="425725"/>
                <a:gridCol w="389225"/>
                <a:gridCol w="1372025"/>
                <a:gridCol w="1559300"/>
                <a:gridCol w="941400"/>
              </a:tblGrid>
              <a:tr h="261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Address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 Security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AddressID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742 Evergreen Terrace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Homer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111111111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221B Baker Street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222222222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333333333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Bart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444444444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Maggie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555555555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Sherlock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112233445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Watson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223344556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</a:tbl>
          </a:graphicData>
        </a:graphic>
      </p:graphicFrame>
      <p:sp>
        <p:nvSpPr>
          <p:cNvPr id="5514" name="Google Shape;5514;p304"/>
          <p:cNvSpPr/>
          <p:nvPr/>
        </p:nvSpPr>
        <p:spPr>
          <a:xfrm>
            <a:off x="1045075" y="43410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5" name="Google Shape;5515;p304"/>
          <p:cNvSpPr txBox="1"/>
          <p:nvPr>
            <p:ph idx="3" type="subTitle"/>
          </p:nvPr>
        </p:nvSpPr>
        <p:spPr>
          <a:xfrm>
            <a:off x="0" y="43547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each address can be associated with multiple people.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16" name="Google Shape;5516;p30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43392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0" name="Shape 5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1" name="Google Shape;5521;p3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2" name="Google Shape;5522;p30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23" name="Google Shape;5523;p3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One-to-Many Relationship</a:t>
            </a:r>
            <a:endParaRPr/>
          </a:p>
        </p:txBody>
      </p:sp>
      <p:sp>
        <p:nvSpPr>
          <p:cNvPr id="5524" name="Google Shape;5524;p305"/>
          <p:cNvSpPr/>
          <p:nvPr/>
        </p:nvSpPr>
        <p:spPr>
          <a:xfrm>
            <a:off x="1045025" y="32952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5" name="Google Shape;5525;p305"/>
          <p:cNvSpPr txBox="1"/>
          <p:nvPr>
            <p:ph idx="1" type="subTitle"/>
          </p:nvPr>
        </p:nvSpPr>
        <p:spPr>
          <a:xfrm>
            <a:off x="0" y="3308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two tables, joined, would look like this.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6" name="Google Shape;5526;p305"/>
          <p:cNvSpPr/>
          <p:nvPr/>
        </p:nvSpPr>
        <p:spPr>
          <a:xfrm>
            <a:off x="1045075" y="38076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7" name="Google Shape;5527;p305"/>
          <p:cNvSpPr txBox="1"/>
          <p:nvPr>
            <p:ph idx="2" type="subTitle"/>
          </p:nvPr>
        </p:nvSpPr>
        <p:spPr>
          <a:xfrm>
            <a:off x="0" y="38213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person has an address.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28" name="Google Shape;5528;p30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3051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9" name="Google Shape;5529;p30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805800"/>
            <a:ext cx="521208" cy="3961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30" name="Google Shape;5530;p305"/>
          <p:cNvGraphicFramePr/>
          <p:nvPr/>
        </p:nvGraphicFramePr>
        <p:xfrm>
          <a:off x="493275" y="75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400675"/>
                <a:gridCol w="2225575"/>
                <a:gridCol w="425725"/>
                <a:gridCol w="389225"/>
                <a:gridCol w="1372025"/>
                <a:gridCol w="1559300"/>
                <a:gridCol w="941400"/>
              </a:tblGrid>
              <a:tr h="261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Address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Name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Social Security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AddressID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742 Evergreen Terrace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Homer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111111111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221B Baker Street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222222222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Lisa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333333333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Bart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444444444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Maggie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555555555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Sherlock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112233445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3015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Watson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223344556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</a:tbl>
          </a:graphicData>
        </a:graphic>
      </p:graphicFrame>
      <p:sp>
        <p:nvSpPr>
          <p:cNvPr id="5531" name="Google Shape;5531;p305"/>
          <p:cNvSpPr/>
          <p:nvPr/>
        </p:nvSpPr>
        <p:spPr>
          <a:xfrm>
            <a:off x="1045075" y="43410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2" name="Google Shape;5532;p305"/>
          <p:cNvSpPr txBox="1"/>
          <p:nvPr>
            <p:ph idx="3" type="subTitle"/>
          </p:nvPr>
        </p:nvSpPr>
        <p:spPr>
          <a:xfrm>
            <a:off x="0" y="43547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address can be associated with multiple people.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33" name="Google Shape;5533;p30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4339200"/>
            <a:ext cx="521208" cy="396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4" name="Google Shape;5534;p305"/>
          <p:cNvCxnSpPr/>
          <p:nvPr/>
        </p:nvCxnSpPr>
        <p:spPr>
          <a:xfrm>
            <a:off x="2911875" y="1083425"/>
            <a:ext cx="816900" cy="5100"/>
          </a:xfrm>
          <a:prstGeom prst="straightConnector1">
            <a:avLst/>
          </a:prstGeom>
          <a:noFill/>
          <a:ln cap="flat" cmpd="sng" w="38100">
            <a:solidFill>
              <a:srgbClr val="0070C0">
                <a:alpha val="31760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35" name="Google Shape;5535;p305"/>
          <p:cNvCxnSpPr/>
          <p:nvPr/>
        </p:nvCxnSpPr>
        <p:spPr>
          <a:xfrm>
            <a:off x="2874100" y="1135800"/>
            <a:ext cx="839100" cy="310800"/>
          </a:xfrm>
          <a:prstGeom prst="straightConnector1">
            <a:avLst/>
          </a:prstGeom>
          <a:noFill/>
          <a:ln cap="flat" cmpd="sng" w="38100">
            <a:solidFill>
              <a:srgbClr val="0070C0">
                <a:alpha val="31760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36" name="Google Shape;5536;p305"/>
          <p:cNvCxnSpPr/>
          <p:nvPr/>
        </p:nvCxnSpPr>
        <p:spPr>
          <a:xfrm>
            <a:off x="2839850" y="1185625"/>
            <a:ext cx="861000" cy="572400"/>
          </a:xfrm>
          <a:prstGeom prst="straightConnector1">
            <a:avLst/>
          </a:prstGeom>
          <a:noFill/>
          <a:ln cap="flat" cmpd="sng" w="38100">
            <a:solidFill>
              <a:srgbClr val="0070C0">
                <a:alpha val="31760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37" name="Google Shape;5537;p305"/>
          <p:cNvCxnSpPr/>
          <p:nvPr/>
        </p:nvCxnSpPr>
        <p:spPr>
          <a:xfrm>
            <a:off x="2808700" y="1244800"/>
            <a:ext cx="879600" cy="812400"/>
          </a:xfrm>
          <a:prstGeom prst="straightConnector1">
            <a:avLst/>
          </a:prstGeom>
          <a:noFill/>
          <a:ln cap="flat" cmpd="sng" w="38100">
            <a:solidFill>
              <a:srgbClr val="0070C0">
                <a:alpha val="31760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38" name="Google Shape;5538;p305"/>
          <p:cNvCxnSpPr/>
          <p:nvPr/>
        </p:nvCxnSpPr>
        <p:spPr>
          <a:xfrm>
            <a:off x="2752650" y="1285275"/>
            <a:ext cx="951300" cy="1105200"/>
          </a:xfrm>
          <a:prstGeom prst="straightConnector1">
            <a:avLst/>
          </a:prstGeom>
          <a:noFill/>
          <a:ln cap="flat" cmpd="sng" w="38100">
            <a:solidFill>
              <a:srgbClr val="0070C0">
                <a:alpha val="31760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39" name="Google Shape;5539;p305"/>
          <p:cNvCxnSpPr/>
          <p:nvPr/>
        </p:nvCxnSpPr>
        <p:spPr>
          <a:xfrm>
            <a:off x="2480000" y="1526225"/>
            <a:ext cx="1239300" cy="1186500"/>
          </a:xfrm>
          <a:prstGeom prst="straightConnector1">
            <a:avLst/>
          </a:prstGeom>
          <a:noFill/>
          <a:ln cap="flat" cmpd="sng" w="38100">
            <a:solidFill>
              <a:srgbClr val="0070C0">
                <a:alpha val="31760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5540" name="Google Shape;5540;p305"/>
          <p:cNvCxnSpPr/>
          <p:nvPr/>
        </p:nvCxnSpPr>
        <p:spPr>
          <a:xfrm>
            <a:off x="2411475" y="1579175"/>
            <a:ext cx="1286100" cy="1392300"/>
          </a:xfrm>
          <a:prstGeom prst="straightConnector1">
            <a:avLst/>
          </a:prstGeom>
          <a:noFill/>
          <a:ln cap="flat" cmpd="sng" w="38100">
            <a:solidFill>
              <a:srgbClr val="0070C0">
                <a:alpha val="31760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4" name="Shape 5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5" name="Google Shape;5545;p3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6" name="Google Shape;5546;p30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47" name="Google Shape;5547;p3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Many-to-Many</a:t>
            </a:r>
            <a:r>
              <a:rPr lang="en"/>
              <a:t> Relationship</a:t>
            </a:r>
            <a:endParaRPr/>
          </a:p>
        </p:txBody>
      </p:sp>
      <p:sp>
        <p:nvSpPr>
          <p:cNvPr id="5548" name="Google Shape;5548;p306"/>
          <p:cNvSpPr/>
          <p:nvPr/>
        </p:nvSpPr>
        <p:spPr>
          <a:xfrm>
            <a:off x="1045025" y="2457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9" name="Google Shape;5549;p306"/>
          <p:cNvSpPr txBox="1"/>
          <p:nvPr>
            <p:ph idx="1" type="subTitle"/>
          </p:nvPr>
        </p:nvSpPr>
        <p:spPr>
          <a:xfrm>
            <a:off x="0" y="2470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child can have more than one parent.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0" name="Google Shape;5550;p306"/>
          <p:cNvSpPr/>
          <p:nvPr/>
        </p:nvSpPr>
        <p:spPr>
          <a:xfrm>
            <a:off x="1045075" y="2969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1" name="Google Shape;5551;p306"/>
          <p:cNvSpPr txBox="1"/>
          <p:nvPr>
            <p:ph idx="2" type="subTitle"/>
          </p:nvPr>
        </p:nvSpPr>
        <p:spPr>
          <a:xfrm>
            <a:off x="0" y="2983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parent can have more than one child.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52" name="Google Shape;5552;p30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4669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3" name="Google Shape;5553;p30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967600"/>
            <a:ext cx="521208" cy="3961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54" name="Google Shape;5554;p306"/>
          <p:cNvGraphicFramePr/>
          <p:nvPr/>
        </p:nvGraphicFramePr>
        <p:xfrm>
          <a:off x="429775" y="828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438650"/>
                <a:gridCol w="1119050"/>
                <a:gridCol w="382850"/>
                <a:gridCol w="500725"/>
                <a:gridCol w="1771575"/>
              </a:tblGrid>
              <a:tr h="20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Parent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Bart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Homer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Lisa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  <a:tr h="4085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Maggie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8" name="Shape 5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9" name="Google Shape;5559;p3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0" name="Google Shape;5560;p30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61" name="Google Shape;5561;p3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Many-to-Many Relationship</a:t>
            </a:r>
            <a:endParaRPr/>
          </a:p>
        </p:txBody>
      </p:sp>
      <p:sp>
        <p:nvSpPr>
          <p:cNvPr id="5562" name="Google Shape;5562;p307"/>
          <p:cNvSpPr/>
          <p:nvPr/>
        </p:nvSpPr>
        <p:spPr>
          <a:xfrm>
            <a:off x="1045025" y="2838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3" name="Google Shape;5563;p307"/>
          <p:cNvSpPr txBox="1"/>
          <p:nvPr>
            <p:ph idx="1" type="subTitle"/>
          </p:nvPr>
        </p:nvSpPr>
        <p:spPr>
          <a:xfrm>
            <a:off x="0" y="2851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child can have more than one parent.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4" name="Google Shape;5564;p307"/>
          <p:cNvSpPr/>
          <p:nvPr/>
        </p:nvSpPr>
        <p:spPr>
          <a:xfrm>
            <a:off x="1045075" y="3350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5" name="Google Shape;5565;p307"/>
          <p:cNvSpPr txBox="1"/>
          <p:nvPr>
            <p:ph idx="2" type="subTitle"/>
          </p:nvPr>
        </p:nvSpPr>
        <p:spPr>
          <a:xfrm>
            <a:off x="0" y="3364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parent can have more than one child.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66" name="Google Shape;5566;p30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8479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7" name="Google Shape;5567;p30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348600"/>
            <a:ext cx="521208" cy="39611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568" name="Google Shape;5568;p307"/>
          <p:cNvGraphicFramePr/>
          <p:nvPr/>
        </p:nvGraphicFramePr>
        <p:xfrm>
          <a:off x="429775" y="835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615300"/>
                <a:gridCol w="1070150"/>
                <a:gridCol w="738175"/>
                <a:gridCol w="1101300"/>
              </a:tblGrid>
              <a:tr h="13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Parent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Parent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6575" marB="9125" marR="91425" marL="91425"/>
                </a:tc>
              </a:tr>
              <a:tr h="262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Bart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Homer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</a:tr>
              <a:tr h="262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Bart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Lisa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Homer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Lisa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Maggie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Homer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22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Maggie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569" name="Google Shape;5569;p307"/>
          <p:cNvSpPr/>
          <p:nvPr/>
        </p:nvSpPr>
        <p:spPr>
          <a:xfrm>
            <a:off x="1045075" y="38838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0" name="Google Shape;5570;p307"/>
          <p:cNvSpPr txBox="1"/>
          <p:nvPr>
            <p:ph idx="3" type="subTitle"/>
          </p:nvPr>
        </p:nvSpPr>
        <p:spPr>
          <a:xfrm>
            <a:off x="0" y="38975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two tables are joined in a </a:t>
            </a: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junction table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71" name="Google Shape;5571;p30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8820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5" name="Shape 5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6" name="Google Shape;5576;p3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7" name="Google Shape;5577;p30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8" name="Google Shape;5578;p3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Junction Table</a:t>
            </a:r>
            <a:endParaRPr/>
          </a:p>
        </p:txBody>
      </p:sp>
      <p:cxnSp>
        <p:nvCxnSpPr>
          <p:cNvPr id="5579" name="Google Shape;5579;p308"/>
          <p:cNvCxnSpPr/>
          <p:nvPr/>
        </p:nvCxnSpPr>
        <p:spPr>
          <a:xfrm flipH="1">
            <a:off x="673525" y="3454000"/>
            <a:ext cx="75900" cy="723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0" name="Google Shape;5580;p308"/>
          <p:cNvCxnSpPr>
            <a:stCxn id="5581" idx="2"/>
          </p:cNvCxnSpPr>
          <p:nvPr/>
        </p:nvCxnSpPr>
        <p:spPr>
          <a:xfrm>
            <a:off x="673525" y="3522500"/>
            <a:ext cx="69600" cy="672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2" name="Google Shape;5582;p308"/>
          <p:cNvCxnSpPr/>
          <p:nvPr/>
        </p:nvCxnSpPr>
        <p:spPr>
          <a:xfrm flipH="1">
            <a:off x="673525" y="2443400"/>
            <a:ext cx="75900" cy="723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3" name="Google Shape;5583;p308"/>
          <p:cNvCxnSpPr/>
          <p:nvPr/>
        </p:nvCxnSpPr>
        <p:spPr>
          <a:xfrm>
            <a:off x="673525" y="2515700"/>
            <a:ext cx="69600" cy="672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4" name="Google Shape;5584;p308"/>
          <p:cNvCxnSpPr/>
          <p:nvPr/>
        </p:nvCxnSpPr>
        <p:spPr>
          <a:xfrm flipH="1">
            <a:off x="673525" y="2214800"/>
            <a:ext cx="75900" cy="723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5" name="Google Shape;5585;p308"/>
          <p:cNvCxnSpPr/>
          <p:nvPr/>
        </p:nvCxnSpPr>
        <p:spPr>
          <a:xfrm>
            <a:off x="673525" y="2287100"/>
            <a:ext cx="69600" cy="672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6" name="Google Shape;5586;p308"/>
          <p:cNvSpPr/>
          <p:nvPr/>
        </p:nvSpPr>
        <p:spPr>
          <a:xfrm>
            <a:off x="498475" y="1753700"/>
            <a:ext cx="350100" cy="533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87" name="Google Shape;5587;p308"/>
          <p:cNvCxnSpPr>
            <a:endCxn id="5586" idx="0"/>
          </p:cNvCxnSpPr>
          <p:nvPr/>
        </p:nvCxnSpPr>
        <p:spPr>
          <a:xfrm flipH="1">
            <a:off x="673525" y="1681400"/>
            <a:ext cx="75900" cy="723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8" name="Google Shape;5588;p308"/>
          <p:cNvCxnSpPr>
            <a:stCxn id="5586" idx="0"/>
          </p:cNvCxnSpPr>
          <p:nvPr/>
        </p:nvCxnSpPr>
        <p:spPr>
          <a:xfrm>
            <a:off x="673525" y="1753700"/>
            <a:ext cx="69600" cy="67200"/>
          </a:xfrm>
          <a:prstGeom prst="straightConnector1">
            <a:avLst/>
          </a:prstGeom>
          <a:noFill/>
          <a:ln cap="flat" cmpd="sng" w="19050">
            <a:solidFill>
              <a:srgbClr val="9E9E9E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5589" name="Google Shape;5589;p308"/>
          <p:cNvGraphicFramePr/>
          <p:nvPr/>
        </p:nvGraphicFramePr>
        <p:xfrm>
          <a:off x="4973713" y="320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291400"/>
                <a:gridCol w="1319175"/>
                <a:gridCol w="1304750"/>
              </a:tblGrid>
              <a:tr h="324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solidFill>
                      <a:srgbClr val="AFCA54">
                        <a:alpha val="6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parent_name</a:t>
                      </a:r>
                      <a:b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character varying (255)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solidFill>
                      <a:srgbClr val="AFCA54">
                        <a:alpha val="6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child_name</a:t>
                      </a:r>
                      <a:b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</a:b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character varying (255)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solidFill>
                      <a:srgbClr val="AFCA54">
                        <a:alpha val="61150"/>
                      </a:srgbClr>
                    </a:solidFill>
                  </a:tcPr>
                </a:tc>
              </a:tr>
              <a:tr h="2149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6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Homer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Bart</a:t>
                      </a:r>
                      <a:endParaRPr/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6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Homer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Lisa</a:t>
                      </a:r>
                      <a:endParaRPr/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6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Homer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Maggie</a:t>
                      </a:r>
                      <a:endParaRPr/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</a:tr>
              <a:tr h="2116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6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Bart</a:t>
                      </a:r>
                      <a:endParaRPr/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6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Lisa</a:t>
                      </a:r>
                      <a:endParaRPr/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611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Marge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Maggie</a:t>
                      </a:r>
                      <a:endParaRPr/>
                    </a:p>
                  </a:txBody>
                  <a:tcPr marT="45700" marB="0" marR="45700" marL="457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90" name="Google Shape;5590;p308"/>
          <p:cNvGraphicFramePr/>
          <p:nvPr/>
        </p:nvGraphicFramePr>
        <p:xfrm>
          <a:off x="4973713" y="9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337125"/>
                <a:gridCol w="1082875"/>
                <a:gridCol w="1076450"/>
              </a:tblGrid>
              <a:tr h="2079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parent_id integer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child_id integer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/>
                </a:tc>
              </a:tr>
              <a:tr h="2193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</a:tr>
              <a:tr h="2340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</a:tr>
              <a:tr h="2242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</a:tr>
              <a:tr h="214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</a:tr>
              <a:tr h="214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</a:tr>
              <a:tr h="214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45700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0" marR="45700" marL="0"/>
                </a:tc>
              </a:tr>
            </a:tbl>
          </a:graphicData>
        </a:graphic>
      </p:graphicFrame>
      <p:cxnSp>
        <p:nvCxnSpPr>
          <p:cNvPr id="5591" name="Google Shape;5591;p308"/>
          <p:cNvCxnSpPr/>
          <p:nvPr/>
        </p:nvCxnSpPr>
        <p:spPr>
          <a:xfrm>
            <a:off x="6205425" y="2566625"/>
            <a:ext cx="6000" cy="543300"/>
          </a:xfrm>
          <a:prstGeom prst="straightConnector1">
            <a:avLst/>
          </a:prstGeom>
          <a:noFill/>
          <a:ln cap="flat" cmpd="sng" w="38100">
            <a:solidFill>
              <a:srgbClr val="0070C0">
                <a:alpha val="31760"/>
              </a:srgbClr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5592" name="Google Shape;5592;p308"/>
          <p:cNvSpPr/>
          <p:nvPr/>
        </p:nvSpPr>
        <p:spPr>
          <a:xfrm>
            <a:off x="1045025" y="3904825"/>
            <a:ext cx="3471600" cy="837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3" name="Google Shape;5593;p308"/>
          <p:cNvSpPr txBox="1"/>
          <p:nvPr/>
        </p:nvSpPr>
        <p:spPr>
          <a:xfrm>
            <a:off x="0" y="3918525"/>
            <a:ext cx="45165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j</a:t>
            </a: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unction table contains many parent_ids and many child_ids. 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94" name="Google Shape;5594;p30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3914788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595" name="Google Shape;5595;p308"/>
          <p:cNvSpPr txBox="1"/>
          <p:nvPr/>
        </p:nvSpPr>
        <p:spPr>
          <a:xfrm>
            <a:off x="6577975" y="2467975"/>
            <a:ext cx="24048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Join child and parent table to junction table</a:t>
            </a:r>
            <a:endParaRPr sz="18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81" name="Google Shape;5581;p308"/>
          <p:cNvSpPr/>
          <p:nvPr/>
        </p:nvSpPr>
        <p:spPr>
          <a:xfrm>
            <a:off x="498475" y="2515700"/>
            <a:ext cx="350100" cy="100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6" name="Google Shape;5596;p308"/>
          <p:cNvSpPr/>
          <p:nvPr/>
        </p:nvSpPr>
        <p:spPr>
          <a:xfrm>
            <a:off x="721600" y="1675300"/>
            <a:ext cx="350100" cy="191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597" name="Google Shape;5597;p308"/>
          <p:cNvGraphicFramePr/>
          <p:nvPr/>
        </p:nvGraphicFramePr>
        <p:xfrm>
          <a:off x="734563" y="1914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941450"/>
                <a:gridCol w="382850"/>
                <a:gridCol w="506725"/>
                <a:gridCol w="506725"/>
              </a:tblGrid>
              <a:tr h="20790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child_parent_junction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solidFill>
                      <a:srgbClr val="AFCA54">
                        <a:alpha val="57309"/>
                      </a:srgbClr>
                    </a:solidFill>
                  </a:tcPr>
                </a:tc>
                <a:tc hMerge="1"/>
                <a:tc hMerge="1"/>
                <a:tc hMerge="1"/>
              </a:tr>
              <a:tr h="2193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parent_id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900">
                        <a:solidFill>
                          <a:srgbClr val="9999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</a:tr>
              <a:tr h="234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child_id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900">
                        <a:solidFill>
                          <a:srgbClr val="9999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5598" name="Google Shape;5598;p308"/>
          <p:cNvGraphicFramePr/>
          <p:nvPr/>
        </p:nvGraphicFramePr>
        <p:xfrm>
          <a:off x="734563" y="2676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711300"/>
                <a:gridCol w="120100"/>
                <a:gridCol w="382850"/>
                <a:gridCol w="382850"/>
              </a:tblGrid>
              <a:tr h="20790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solidFill>
                      <a:srgbClr val="AFCA54">
                        <a:alpha val="57309"/>
                      </a:srgbClr>
                    </a:solidFill>
                  </a:tcPr>
                </a:tc>
                <a:tc hMerge="1"/>
                <a:tc hMerge="1"/>
                <a:tc hMerge="1"/>
              </a:tr>
              <a:tr h="2193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child_id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900">
                        <a:solidFill>
                          <a:srgbClr val="9999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</a:tr>
              <a:tr h="234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child_name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VARCHAR</a:t>
                      </a:r>
                      <a:endParaRPr sz="900">
                        <a:solidFill>
                          <a:srgbClr val="9999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</a:tr>
              <a:tr h="234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9999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</a:tr>
            </a:tbl>
          </a:graphicData>
        </a:graphic>
      </p:graphicFrame>
      <p:graphicFrame>
        <p:nvGraphicFramePr>
          <p:cNvPr id="5599" name="Google Shape;5599;p308"/>
          <p:cNvGraphicFramePr/>
          <p:nvPr/>
        </p:nvGraphicFramePr>
        <p:xfrm>
          <a:off x="734563" y="9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711300"/>
                <a:gridCol w="120100"/>
                <a:gridCol w="382850"/>
                <a:gridCol w="382850"/>
              </a:tblGrid>
              <a:tr h="20790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parent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solidFill>
                      <a:srgbClr val="AFCA54">
                        <a:alpha val="57309"/>
                      </a:srgbClr>
                    </a:solidFill>
                  </a:tcPr>
                </a:tc>
                <a:tc hMerge="1"/>
                <a:tc hMerge="1"/>
                <a:tc hMerge="1"/>
              </a:tr>
              <a:tr h="2193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parent_id</a:t>
                      </a:r>
                      <a:endParaRPr b="1"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INTEGER</a:t>
                      </a:r>
                      <a:endParaRPr sz="900">
                        <a:solidFill>
                          <a:srgbClr val="9999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</a:tr>
              <a:tr h="234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parent_name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99999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VARCHAR</a:t>
                      </a:r>
                      <a:endParaRPr sz="900">
                        <a:solidFill>
                          <a:srgbClr val="9999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</a:tr>
              <a:tr h="23400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...</a:t>
                      </a:r>
                      <a:endParaRPr sz="9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FFFFFF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rgbClr val="99999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3" name="Shape 5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4" name="Google Shape;5604;p30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5" name="Google Shape;5605;p30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06" name="Google Shape;5606;p30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5607" name="Google Shape;5607;p309"/>
          <p:cNvSpPr txBox="1"/>
          <p:nvPr>
            <p:ph idx="2" type="title"/>
          </p:nvPr>
        </p:nvSpPr>
        <p:spPr>
          <a:xfrm>
            <a:off x="273900" y="1042875"/>
            <a:ext cx="85956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Data Relationships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students will create table schemata for agents and regions, and then create a junction table to display all regions assigned to agents.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(Instructions sent via Slack)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1" name="Shape 5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2" name="Google Shape;5612;p3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3" name="Google Shape;5613;p31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7" name="Shape 5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8" name="Google Shape;5618;p31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2" name="Shape 5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3" name="Google Shape;5623;p3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4" name="Google Shape;5624;p31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Connecting Pandas with PostgreSQL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3" name="Shape 5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Google Shape;5294;p28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Normalization</a:t>
            </a:r>
            <a:endParaRPr/>
          </a:p>
        </p:txBody>
      </p:sp>
      <p:sp>
        <p:nvSpPr>
          <p:cNvPr id="5295" name="Google Shape;5295;p2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96" name="Google Shape;5296;p28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8" name="Shape 5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9" name="Google Shape;5629;p3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0" name="Google Shape;5630;p31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1" name="Google Shape;5631;p31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5632" name="Google Shape;5632;p313"/>
          <p:cNvSpPr txBox="1"/>
          <p:nvPr>
            <p:ph idx="2" type="title"/>
          </p:nvPr>
        </p:nvSpPr>
        <p:spPr>
          <a:xfrm>
            <a:off x="273900" y="1042875"/>
            <a:ext cx="8970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Activity: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Feeding Pandas with SQL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students will read data into a Pandas DataFrame from a PostgreSQL database using SQLAlchemy.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(Instructions sent via Slack)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6" name="Shape 5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7" name="Google Shape;5637;p3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8" name="Google Shape;5638;p31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2" name="Shape 5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3" name="Google Shape;5643;p315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Entity Relationship Diagrams</a:t>
            </a:r>
            <a:endParaRPr/>
          </a:p>
        </p:txBody>
      </p:sp>
      <p:sp>
        <p:nvSpPr>
          <p:cNvPr id="5644" name="Google Shape;5644;p3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5" name="Google Shape;5645;p315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0" name="Shape 5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1" name="Google Shape;5651;p316"/>
          <p:cNvSpPr txBox="1"/>
          <p:nvPr>
            <p:ph type="title"/>
          </p:nvPr>
        </p:nvSpPr>
        <p:spPr>
          <a:xfrm>
            <a:off x="1917199" y="1881350"/>
            <a:ext cx="64173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An 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entity relationship diagram, </a:t>
            </a:r>
            <a:r>
              <a:rPr lang="en" sz="2300">
                <a:latin typeface="Roboto Light"/>
                <a:ea typeface="Roboto Light"/>
                <a:cs typeface="Roboto Light"/>
                <a:sym typeface="Roboto Light"/>
              </a:rPr>
              <a:t>or </a:t>
            </a: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ERD</a:t>
            </a:r>
            <a:r>
              <a:rPr lang="en" sz="2300">
                <a:latin typeface="Roboto Light"/>
                <a:ea typeface="Roboto Light"/>
                <a:cs typeface="Roboto Light"/>
                <a:sym typeface="Roboto Light"/>
              </a:rPr>
              <a:t>, is a visual representation of entity relationships within a database.</a:t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52" name="Google Shape;5652;p316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53" name="Google Shape;5653;p3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54" name="Google Shape;5654;p3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113" y="1976588"/>
            <a:ext cx="813606" cy="1190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8" name="Shape 5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9" name="Google Shape;5659;p3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0" name="Google Shape;5660;p31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1" name="Google Shape;5661;p3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ERDs</a:t>
            </a:r>
            <a:endParaRPr/>
          </a:p>
        </p:txBody>
      </p:sp>
      <p:sp>
        <p:nvSpPr>
          <p:cNvPr id="5662" name="Google Shape;5662;p317"/>
          <p:cNvSpPr txBox="1"/>
          <p:nvPr>
            <p:ph idx="1" type="subTitle"/>
          </p:nvPr>
        </p:nvSpPr>
        <p:spPr>
          <a:xfrm>
            <a:off x="0" y="712650"/>
            <a:ext cx="2620800" cy="20331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Entities, their data types, and relationships are all illustrated in the diagram.</a:t>
            </a:r>
            <a:endParaRPr/>
          </a:p>
        </p:txBody>
      </p:sp>
      <p:pic>
        <p:nvPicPr>
          <p:cNvPr id="5663" name="Google Shape;5663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04" y="114350"/>
            <a:ext cx="5755724" cy="46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7" name="Shape 5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8" name="Google Shape;5668;p3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9" name="Google Shape;5669;p31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0" name="Google Shape;5670;p318"/>
          <p:cNvSpPr txBox="1"/>
          <p:nvPr>
            <p:ph idx="1" type="subTitle"/>
          </p:nvPr>
        </p:nvSpPr>
        <p:spPr>
          <a:xfrm>
            <a:off x="0" y="7521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There are </a:t>
            </a:r>
            <a:r>
              <a:rPr lang="en" sz="1700"/>
              <a:t>three types of ERDs, or data </a:t>
            </a:r>
            <a:r>
              <a:rPr lang="en" sz="1700"/>
              <a:t>models, used when creating diagrams:</a:t>
            </a:r>
            <a:endParaRPr sz="1700"/>
          </a:p>
        </p:txBody>
      </p:sp>
      <p:sp>
        <p:nvSpPr>
          <p:cNvPr id="5671" name="Google Shape;5671;p3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ERDs</a:t>
            </a:r>
            <a:endParaRPr/>
          </a:p>
        </p:txBody>
      </p:sp>
      <p:graphicFrame>
        <p:nvGraphicFramePr>
          <p:cNvPr id="5672" name="Google Shape;5672;p318"/>
          <p:cNvGraphicFramePr/>
          <p:nvPr/>
        </p:nvGraphicFramePr>
        <p:xfrm>
          <a:off x="451725" y="147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1900375"/>
                <a:gridCol w="6154175"/>
              </a:tblGrid>
              <a:tr h="590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Conceptual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800">
                          <a:latin typeface="Roboto"/>
                          <a:ea typeface="Roboto"/>
                          <a:cs typeface="Roboto"/>
                          <a:sym typeface="Roboto"/>
                        </a:rPr>
                        <a:t>Basic information containing table and column names.</a:t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/>
                </a:tc>
              </a:tr>
              <a:tr h="924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Slightly more complex than conceptual models with primary &amp; foreign keys defined.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>
                    <a:solidFill>
                      <a:srgbClr val="EFEFEF"/>
                    </a:solidFill>
                  </a:tcPr>
                </a:tc>
              </a:tr>
              <a:tr h="10179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Physical</a:t>
                      </a:r>
                      <a:endParaRPr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Blueprint of the database, reflecting relationships, attributes and data types.</a:t>
                      </a:r>
                      <a:endParaRPr sz="18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82875" marB="182875" marR="182875" marL="18287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6" name="Shape 5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7" name="Google Shape;5677;p31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5678" name="Google Shape;5678;p3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9" name="Google Shape;5679;p319"/>
          <p:cNvSpPr txBox="1"/>
          <p:nvPr>
            <p:ph idx="2" type="title"/>
          </p:nvPr>
        </p:nvSpPr>
        <p:spPr>
          <a:xfrm>
            <a:off x="273900" y="1042875"/>
            <a:ext cx="87726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Designing an ERD, Part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1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 will work with a partner to create a mortgage lending database model.</a:t>
            </a:r>
            <a:endParaRPr sz="2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(Instructions sent via Slack)</a:t>
            </a:r>
            <a:endParaRPr sz="2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0" name="Google Shape;5680;p31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4" name="Shape 5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5" name="Google Shape;5685;p3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6" name="Google Shape;5686;p32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0" name="Shape 5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1" name="Google Shape;5691;p3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2" name="Google Shape;5692;p32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93" name="Google Shape;5693;p32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5694" name="Google Shape;5694;p321"/>
          <p:cNvSpPr txBox="1"/>
          <p:nvPr>
            <p:ph idx="2" type="title"/>
          </p:nvPr>
        </p:nvSpPr>
        <p:spPr>
          <a:xfrm>
            <a:off x="273900" y="1042875"/>
            <a:ext cx="87456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Designing an ERD, Part 2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In this activity, you and your partner will continue designing a database model for the mortgage lending database by transitioning your logical ERD created in the previous activity to a physical ERD.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000">
                <a:latin typeface="Roboto Light"/>
                <a:ea typeface="Roboto Light"/>
                <a:cs typeface="Roboto Light"/>
                <a:sym typeface="Roboto Light"/>
              </a:rPr>
              <a:t>(Instructions sent via Slack)</a:t>
            </a:r>
            <a:endParaRPr sz="2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8" name="Shape 5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9" name="Google Shape;5699;p3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0" name="Google Shape;5700;p32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1" name="Shape 5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2" name="Google Shape;5302;p287"/>
          <p:cNvSpPr txBox="1"/>
          <p:nvPr>
            <p:ph type="title"/>
          </p:nvPr>
        </p:nvSpPr>
        <p:spPr>
          <a:xfrm>
            <a:off x="1917188" y="2033738"/>
            <a:ext cx="66903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Data normalization</a:t>
            </a:r>
            <a:r>
              <a:rPr lang="en" sz="2300">
                <a:latin typeface="Roboto Light"/>
                <a:ea typeface="Roboto Light"/>
                <a:cs typeface="Roboto Light"/>
                <a:sym typeface="Roboto Light"/>
              </a:rPr>
              <a:t> is the process of restructuring data to a set of defined "normal forms."</a:t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03" name="Google Shape;5303;p287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4" name="Google Shape;5304;p2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5" name="Google Shape;5305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113" y="1976588"/>
            <a:ext cx="813606" cy="1190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4" name="Shape 5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5" name="Google Shape;5705;p3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6" name="Google Shape;5706;p323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7" name="Google Shape;5707;p32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Structured Review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1" name="Shape 5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2" name="Google Shape;5712;p3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3" name="Google Shape;5713;p324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14" name="Google Shape;5714;p324"/>
          <p:cNvSpPr txBox="1"/>
          <p:nvPr>
            <p:ph type="title"/>
          </p:nvPr>
        </p:nvSpPr>
        <p:spPr>
          <a:xfrm>
            <a:off x="237100" y="29801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5715" name="Google Shape;5715;p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25" y="457199"/>
            <a:ext cx="2731550" cy="273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9" name="Shape 57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9" name="Shape 5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0" name="Google Shape;5310;p288"/>
          <p:cNvSpPr txBox="1"/>
          <p:nvPr>
            <p:ph type="title"/>
          </p:nvPr>
        </p:nvSpPr>
        <p:spPr>
          <a:xfrm>
            <a:off x="2544050" y="1401075"/>
            <a:ext cx="5770200" cy="25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The process of data normalization </a:t>
            </a:r>
            <a:r>
              <a:rPr b="1" lang="en"/>
              <a:t>eliminates data redundancy and inconsistencies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.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11" name="Google Shape;5311;p28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2" name="Google Shape;5312;p288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6" name="Shape 5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7" name="Google Shape;5317;p2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Normalization</a:t>
            </a:r>
            <a:endParaRPr/>
          </a:p>
        </p:txBody>
      </p:sp>
      <p:sp>
        <p:nvSpPr>
          <p:cNvPr id="5318" name="Google Shape;5318;p289"/>
          <p:cNvSpPr txBox="1"/>
          <p:nvPr>
            <p:ph idx="5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9" name="Google Shape;5319;p289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0" name="Google Shape;5320;p289"/>
          <p:cNvSpPr txBox="1"/>
          <p:nvPr>
            <p:ph idx="6" type="subTitle"/>
          </p:nvPr>
        </p:nvSpPr>
        <p:spPr>
          <a:xfrm>
            <a:off x="0" y="8705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process of restructuring data to a set of “normal forms.”</a:t>
            </a:r>
            <a:endParaRPr/>
          </a:p>
        </p:txBody>
      </p:sp>
      <p:sp>
        <p:nvSpPr>
          <p:cNvPr id="5321" name="Google Shape;5321;p289"/>
          <p:cNvSpPr txBox="1"/>
          <p:nvPr>
            <p:ph idx="4" type="subTitle"/>
          </p:nvPr>
        </p:nvSpPr>
        <p:spPr>
          <a:xfrm>
            <a:off x="250" y="1393150"/>
            <a:ext cx="9144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Reduces and eliminates data redundancy and inconsistencies</a:t>
            </a:r>
            <a:endParaRPr/>
          </a:p>
        </p:txBody>
      </p:sp>
      <p:sp>
        <p:nvSpPr>
          <p:cNvPr id="5322" name="Google Shape;5322;p289"/>
          <p:cNvSpPr txBox="1"/>
          <p:nvPr>
            <p:ph idx="7" type="subTitle"/>
          </p:nvPr>
        </p:nvSpPr>
        <p:spPr>
          <a:xfrm>
            <a:off x="0" y="1916300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most common forms:</a:t>
            </a:r>
            <a:endParaRPr/>
          </a:p>
        </p:txBody>
      </p:sp>
      <p:sp>
        <p:nvSpPr>
          <p:cNvPr id="5323" name="Google Shape;5323;p289"/>
          <p:cNvSpPr txBox="1"/>
          <p:nvPr>
            <p:ph idx="1" type="subTitle"/>
          </p:nvPr>
        </p:nvSpPr>
        <p:spPr>
          <a:xfrm>
            <a:off x="609350" y="2438925"/>
            <a:ext cx="8535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normal form (1NF)</a:t>
            </a:r>
            <a:endParaRPr/>
          </a:p>
        </p:txBody>
      </p:sp>
      <p:sp>
        <p:nvSpPr>
          <p:cNvPr id="5324" name="Google Shape;5324;p289"/>
          <p:cNvSpPr txBox="1"/>
          <p:nvPr>
            <p:ph idx="2" type="subTitle"/>
          </p:nvPr>
        </p:nvSpPr>
        <p:spPr>
          <a:xfrm>
            <a:off x="609550" y="2956150"/>
            <a:ext cx="8535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Second</a:t>
            </a:r>
            <a:r>
              <a:rPr lang="en">
                <a:solidFill>
                  <a:schemeClr val="dk1"/>
                </a:solidFill>
              </a:rPr>
              <a:t> normal form (2NF)</a:t>
            </a:r>
            <a:endParaRPr/>
          </a:p>
        </p:txBody>
      </p:sp>
      <p:sp>
        <p:nvSpPr>
          <p:cNvPr id="5325" name="Google Shape;5325;p289"/>
          <p:cNvSpPr txBox="1"/>
          <p:nvPr>
            <p:ph idx="8" type="subTitle"/>
          </p:nvPr>
        </p:nvSpPr>
        <p:spPr>
          <a:xfrm>
            <a:off x="25" y="4032325"/>
            <a:ext cx="9144000" cy="4464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even more levels!</a:t>
            </a:r>
            <a:endParaRPr/>
          </a:p>
        </p:txBody>
      </p:sp>
      <p:sp>
        <p:nvSpPr>
          <p:cNvPr id="5326" name="Google Shape;5326;p289"/>
          <p:cNvSpPr txBox="1"/>
          <p:nvPr>
            <p:ph idx="3" type="subTitle"/>
          </p:nvPr>
        </p:nvSpPr>
        <p:spPr>
          <a:xfrm>
            <a:off x="609550" y="3489550"/>
            <a:ext cx="8535000" cy="457200"/>
          </a:xfrm>
          <a:prstGeom prst="rect">
            <a:avLst/>
          </a:prstGeom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Third</a:t>
            </a:r>
            <a:r>
              <a:rPr lang="en">
                <a:solidFill>
                  <a:schemeClr val="dk1"/>
                </a:solidFill>
              </a:rPr>
              <a:t> normal form (3NF)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0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Google Shape;5331;p290"/>
          <p:cNvSpPr txBox="1"/>
          <p:nvPr>
            <p:ph idx="1" type="subTitle"/>
          </p:nvPr>
        </p:nvSpPr>
        <p:spPr>
          <a:xfrm>
            <a:off x="1045025" y="1819075"/>
            <a:ext cx="6280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65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Rows can have fields that repeat.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 Whole rows do not fully match.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32" name="Google Shape;5332;p2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Normal Form (1NF)</a:t>
            </a:r>
            <a:endParaRPr/>
          </a:p>
        </p:txBody>
      </p:sp>
      <p:sp>
        <p:nvSpPr>
          <p:cNvPr id="5333" name="Google Shape;5333;p2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4" name="Google Shape;5334;p290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35" name="Google Shape;5335;p290"/>
          <p:cNvSpPr/>
          <p:nvPr/>
        </p:nvSpPr>
        <p:spPr>
          <a:xfrm>
            <a:off x="1045025" y="8568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6" name="Google Shape;5336;p290"/>
          <p:cNvSpPr txBox="1"/>
          <p:nvPr>
            <p:ph idx="2" type="subTitle"/>
          </p:nvPr>
        </p:nvSpPr>
        <p:spPr>
          <a:xfrm>
            <a:off x="0" y="8705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field in a table row should contain a single value.</a:t>
            </a:r>
            <a:endParaRPr/>
          </a:p>
        </p:txBody>
      </p:sp>
      <p:sp>
        <p:nvSpPr>
          <p:cNvPr id="5337" name="Google Shape;5337;p290"/>
          <p:cNvSpPr/>
          <p:nvPr/>
        </p:nvSpPr>
        <p:spPr>
          <a:xfrm>
            <a:off x="1045075" y="13692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8" name="Google Shape;5338;p290"/>
          <p:cNvSpPr txBox="1"/>
          <p:nvPr>
            <p:ph idx="3" type="subTitle"/>
          </p:nvPr>
        </p:nvSpPr>
        <p:spPr>
          <a:xfrm>
            <a:off x="0" y="13829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Each row is unique. </a:t>
            </a:r>
            <a:endParaRPr/>
          </a:p>
        </p:txBody>
      </p:sp>
      <p:pic>
        <p:nvPicPr>
          <p:cNvPr id="5339" name="Google Shape;5339;p29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6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0" name="Google Shape;5340;p29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6740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341" name="Google Shape;5341;p290"/>
          <p:cNvSpPr txBox="1"/>
          <p:nvPr/>
        </p:nvSpPr>
        <p:spPr>
          <a:xfrm>
            <a:off x="1115675" y="2782075"/>
            <a:ext cx="202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Raw Data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42" name="Google Shape;5342;p290"/>
          <p:cNvSpPr txBox="1"/>
          <p:nvPr/>
        </p:nvSpPr>
        <p:spPr>
          <a:xfrm>
            <a:off x="3603000" y="2782075"/>
            <a:ext cx="165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Normalization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43" name="Google Shape;5343;p290"/>
          <p:cNvSpPr txBox="1"/>
          <p:nvPr/>
        </p:nvSpPr>
        <p:spPr>
          <a:xfrm>
            <a:off x="5568725" y="2782075"/>
            <a:ext cx="222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First Normal Form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5344" name="Google Shape;5344;p290"/>
          <p:cNvGraphicFramePr/>
          <p:nvPr/>
        </p:nvGraphicFramePr>
        <p:xfrm>
          <a:off x="1115575" y="322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757450"/>
                <a:gridCol w="1268175"/>
              </a:tblGrid>
              <a:tr h="30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amily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children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30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Smith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Chris, Abby, Susy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30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Steve, Mary, Dillion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345" name="Google Shape;5345;p290"/>
          <p:cNvSpPr/>
          <p:nvPr/>
        </p:nvSpPr>
        <p:spPr>
          <a:xfrm>
            <a:off x="3762425" y="3417100"/>
            <a:ext cx="1370400" cy="6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346" name="Google Shape;5346;p290"/>
          <p:cNvGraphicFramePr/>
          <p:nvPr/>
        </p:nvGraphicFramePr>
        <p:xfrm>
          <a:off x="5988213" y="322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695175"/>
                <a:gridCol w="695125"/>
              </a:tblGrid>
              <a:tr h="14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amily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hildren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4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Smith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Abby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Smith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Susy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Smith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Chris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Dillion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0" name="Shape 5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Google Shape;5351;p2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Normal Form (2NF)</a:t>
            </a:r>
            <a:endParaRPr/>
          </a:p>
        </p:txBody>
      </p:sp>
      <p:sp>
        <p:nvSpPr>
          <p:cNvPr id="5352" name="Google Shape;5352;p2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3" name="Google Shape;5353;p291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54" name="Google Shape;5354;p291"/>
          <p:cNvSpPr txBox="1"/>
          <p:nvPr>
            <p:ph idx="1" type="subTitle"/>
          </p:nvPr>
        </p:nvSpPr>
        <p:spPr>
          <a:xfrm>
            <a:off x="1045025" y="1819075"/>
            <a:ext cx="62802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628650" spcFirstLastPara="1" rIns="457200" wrap="square" tIns="0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Primary key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Identifies the table and row uniquely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55" name="Google Shape;5355;p291"/>
          <p:cNvSpPr/>
          <p:nvPr/>
        </p:nvSpPr>
        <p:spPr>
          <a:xfrm>
            <a:off x="1045025" y="8568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6" name="Google Shape;5356;p291"/>
          <p:cNvSpPr txBox="1"/>
          <p:nvPr>
            <p:ph idx="2" type="subTitle"/>
          </p:nvPr>
        </p:nvSpPr>
        <p:spPr>
          <a:xfrm>
            <a:off x="0" y="8705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Must be in first normal form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57" name="Google Shape;5357;p291"/>
          <p:cNvSpPr/>
          <p:nvPr/>
        </p:nvSpPr>
        <p:spPr>
          <a:xfrm>
            <a:off x="1045075" y="13692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8" name="Google Shape;5358;p291"/>
          <p:cNvSpPr txBox="1"/>
          <p:nvPr>
            <p:ph idx="3" type="subTitle"/>
          </p:nvPr>
        </p:nvSpPr>
        <p:spPr>
          <a:xfrm>
            <a:off x="0" y="13829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 column primary key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59" name="Google Shape;5359;p2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6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0" name="Google Shape;5360;p2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36740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361" name="Google Shape;5361;p291"/>
          <p:cNvSpPr/>
          <p:nvPr/>
        </p:nvSpPr>
        <p:spPr>
          <a:xfrm>
            <a:off x="1045075" y="24360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2" name="Google Shape;5362;p291"/>
          <p:cNvSpPr txBox="1"/>
          <p:nvPr>
            <p:ph idx="4" type="subTitle"/>
          </p:nvPr>
        </p:nvSpPr>
        <p:spPr>
          <a:xfrm>
            <a:off x="0" y="24497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Generally, there could be a need to create a new table.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63" name="Google Shape;5363;p29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434200"/>
            <a:ext cx="521208" cy="396118"/>
          </a:xfrm>
          <a:prstGeom prst="rect">
            <a:avLst/>
          </a:prstGeom>
          <a:noFill/>
          <a:ln>
            <a:noFill/>
          </a:ln>
        </p:spPr>
      </p:pic>
      <p:sp>
        <p:nvSpPr>
          <p:cNvPr id="5364" name="Google Shape;5364;p291"/>
          <p:cNvSpPr txBox="1"/>
          <p:nvPr/>
        </p:nvSpPr>
        <p:spPr>
          <a:xfrm>
            <a:off x="954075" y="3086875"/>
            <a:ext cx="1547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Data in 1NF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65" name="Google Shape;5365;p291"/>
          <p:cNvSpPr txBox="1"/>
          <p:nvPr/>
        </p:nvSpPr>
        <p:spPr>
          <a:xfrm>
            <a:off x="2536200" y="3086875"/>
            <a:ext cx="222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2NF 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Normalization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66" name="Google Shape;5366;p291"/>
          <p:cNvSpPr txBox="1"/>
          <p:nvPr/>
        </p:nvSpPr>
        <p:spPr>
          <a:xfrm>
            <a:off x="4799913" y="3086875"/>
            <a:ext cx="1725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Family Table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367" name="Google Shape;5367;p291"/>
          <p:cNvSpPr/>
          <p:nvPr/>
        </p:nvSpPr>
        <p:spPr>
          <a:xfrm>
            <a:off x="3000425" y="3721900"/>
            <a:ext cx="1370400" cy="6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FCA5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368" name="Google Shape;5368;p291"/>
          <p:cNvGraphicFramePr/>
          <p:nvPr/>
        </p:nvGraphicFramePr>
        <p:xfrm>
          <a:off x="1045013" y="353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695175"/>
                <a:gridCol w="695125"/>
              </a:tblGrid>
              <a:tr h="14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amily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</a:t>
                      </a: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hildren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4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Smith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Abby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Smith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Susy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Smith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Chris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Dillion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369" name="Google Shape;5369;p291"/>
          <p:cNvSpPr txBox="1"/>
          <p:nvPr/>
        </p:nvSpPr>
        <p:spPr>
          <a:xfrm>
            <a:off x="6684550" y="3086875"/>
            <a:ext cx="2057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Child</a:t>
            </a:r>
            <a:r>
              <a:rPr lang="en" sz="1800">
                <a:latin typeface="Roboto Medium"/>
                <a:ea typeface="Roboto Medium"/>
                <a:cs typeface="Roboto Medium"/>
                <a:sym typeface="Roboto Medium"/>
              </a:rPr>
              <a:t> Table</a:t>
            </a:r>
            <a:endParaRPr sz="18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aphicFrame>
        <p:nvGraphicFramePr>
          <p:cNvPr id="5370" name="Google Shape;5370;p291"/>
          <p:cNvGraphicFramePr/>
          <p:nvPr/>
        </p:nvGraphicFramePr>
        <p:xfrm>
          <a:off x="4996338" y="353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699325"/>
                <a:gridCol w="632825"/>
              </a:tblGrid>
              <a:tr h="30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family_id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family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0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Smith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  <a:tr h="3084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Jones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371" name="Google Shape;5371;p291"/>
          <p:cNvGraphicFramePr/>
          <p:nvPr/>
        </p:nvGraphicFramePr>
        <p:xfrm>
          <a:off x="6684600" y="3533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{639D3884-D875-4915-8AAF-8CD6AF1C2E8B}</a:tableStyleId>
              </a:tblPr>
              <a:tblGrid>
                <a:gridCol w="673200"/>
                <a:gridCol w="760425"/>
                <a:gridCol w="685650"/>
              </a:tblGrid>
              <a:tr h="14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child_id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family_id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children</a:t>
                      </a:r>
                      <a:endParaRPr b="1"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471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Chris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Abby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33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Susy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44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Steve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55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Mary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  <a:tr h="184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66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/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AFCA54">
                        <a:alpha val="5730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Dillion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25" marB="9125" marR="91425" marL="91425">
                    <a:solidFill>
                      <a:srgbClr val="F7EF6A">
                        <a:alpha val="703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5" name="Shape 5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" name="Google Shape;5376;p29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7" name="Google Shape;5377;p292"/>
          <p:cNvSpPr txBox="1"/>
          <p:nvPr>
            <p:ph idx="12" type="sldNum"/>
          </p:nvPr>
        </p:nvSpPr>
        <p:spPr>
          <a:xfrm>
            <a:off x="8607659" y="495119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78" name="Google Shape;5378;p292"/>
          <p:cNvSpPr txBox="1"/>
          <p:nvPr>
            <p:ph type="title"/>
          </p:nvPr>
        </p:nvSpPr>
        <p:spPr>
          <a:xfrm>
            <a:off x="1917200" y="1881350"/>
            <a:ext cx="5757000" cy="14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latin typeface="Roboto"/>
                <a:ea typeface="Roboto"/>
                <a:cs typeface="Roboto"/>
                <a:sym typeface="Roboto"/>
              </a:rPr>
              <a:t>Transitive dependency</a:t>
            </a:r>
            <a:r>
              <a:rPr lang="en" sz="23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n" sz="2300">
                <a:latin typeface="Roboto Light"/>
                <a:ea typeface="Roboto Light"/>
                <a:cs typeface="Roboto Light"/>
                <a:sym typeface="Roboto Light"/>
              </a:rPr>
              <a:t>is the reliance of a column’s value on another column through a third column.</a:t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379" name="Google Shape;5379;p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113" y="1976588"/>
            <a:ext cx="813606" cy="1190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itle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itle Slid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